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Default Extension="png" ContentType="image/pn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Default Extension="mp4" ContentType="video/mp4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1315" r:id="rId2"/>
    <p:sldId id="1316" r:id="rId3"/>
    <p:sldId id="1351" r:id="rId4"/>
    <p:sldId id="1342" r:id="rId5"/>
    <p:sldId id="1352" r:id="rId6"/>
    <p:sldId id="1345" r:id="rId7"/>
    <p:sldId id="1347" r:id="rId8"/>
    <p:sldId id="1346" r:id="rId9"/>
    <p:sldId id="1348" r:id="rId10"/>
    <p:sldId id="1349" r:id="rId11"/>
    <p:sldId id="1350" r:id="rId12"/>
    <p:sldId id="1324" r:id="rId13"/>
    <p:sldId id="1344" r:id="rId14"/>
    <p:sldId id="1335" r:id="rId15"/>
    <p:sldId id="1302" r:id="rId16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251" userDrawn="1">
          <p15:clr>
            <a:srgbClr val="A4A3A4"/>
          </p15:clr>
        </p15:guide>
        <p15:guide id="2" pos="6380" userDrawn="1">
          <p15:clr>
            <a:srgbClr val="A4A3A4"/>
          </p15:clr>
        </p15:guide>
        <p15:guide id="3" pos="148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D0DFF"/>
    <a:srgbClr val="0053FF"/>
    <a:srgbClr val="2ABEFF"/>
    <a:srgbClr val="00FF27"/>
    <a:srgbClr val="0066FF"/>
    <a:srgbClr val="893FC7"/>
    <a:srgbClr val="A74DED"/>
    <a:srgbClr val="0A0A0B"/>
    <a:srgbClr val="000A2A"/>
    <a:srgbClr val="171B1F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7580"/>
    <p:restoredTop sz="94592"/>
  </p:normalViewPr>
  <p:slideViewPr>
    <p:cSldViewPr snapToGrid="0" snapToObjects="1">
      <p:cViewPr>
        <p:scale>
          <a:sx n="84" d="100"/>
          <a:sy n="84" d="100"/>
        </p:scale>
        <p:origin x="-965" y="-34"/>
      </p:cViewPr>
      <p:guideLst>
        <p:guide orient="horz" pos="2251"/>
        <p:guide pos="6380"/>
        <p:guide pos="148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11" d="100"/>
          <a:sy n="111" d="100"/>
        </p:scale>
        <p:origin x="3592" y="208"/>
      </p:cViewPr>
      <p:guideLst/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xmlns="" id="{D937FF9E-5A19-4949-B7E4-D3969C017DE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 dirty="0">
              <a:latin typeface="Arial" panose="020B0604020202020204" pitchFamily="34" charset="0"/>
            </a:endParaRP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xmlns="" id="{297A3B5D-C24D-214E-B70E-6AF14F27452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8CD920-8712-C043-8AB7-7D862EBEBC17}" type="datetimeFigureOut">
              <a:rPr lang="es-ES" smtClean="0">
                <a:latin typeface="Arial" panose="020B0604020202020204" pitchFamily="34" charset="0"/>
              </a:rPr>
              <a:pPr/>
              <a:t>23/08/2023</a:t>
            </a:fld>
            <a:endParaRPr lang="es-ES" dirty="0">
              <a:latin typeface="Arial" panose="020B0604020202020204" pitchFamily="34" charset="0"/>
            </a:endParaRP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xmlns="" id="{6124E4BB-B969-3F44-956F-496805830FA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 dirty="0">
              <a:latin typeface="Arial" panose="020B0604020202020204" pitchFamily="34" charset="0"/>
            </a:endParaRP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xmlns="" id="{6069AFD4-CD22-DA44-A13C-64AFF46E386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2A319B-FE4D-2245-B436-34C602501310}" type="slidenum">
              <a:rPr lang="es-ES" smtClean="0">
                <a:latin typeface="Arial" panose="020B0604020202020204" pitchFamily="34" charset="0"/>
              </a:rPr>
              <a:pPr/>
              <a:t>‹#›</a:t>
            </a:fld>
            <a:endParaRPr lang="es-E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0961398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media1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Arial" panose="020B0604020202020204" pitchFamily="34" charset="0"/>
              </a:defRPr>
            </a:lvl1pPr>
          </a:lstStyle>
          <a:p>
            <a:endParaRPr lang="es-ES" dirty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Arial" panose="020B0604020202020204" pitchFamily="34" charset="0"/>
              </a:defRPr>
            </a:lvl1pPr>
          </a:lstStyle>
          <a:p>
            <a:fld id="{6A410180-DAFB-F648-A380-462CA691A87D}" type="datetimeFigureOut">
              <a:rPr lang="es-ES" smtClean="0"/>
              <a:pPr/>
              <a:t>23/08/2023</a:t>
            </a:fld>
            <a:endParaRPr lang="es-E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 dirty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Arial" panose="020B0604020202020204" pitchFamily="34" charset="0"/>
              </a:defRPr>
            </a:lvl1pPr>
          </a:lstStyle>
          <a:p>
            <a:endParaRPr lang="es-ES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Arial" panose="020B0604020202020204" pitchFamily="34" charset="0"/>
              </a:defRPr>
            </a:lvl1pPr>
          </a:lstStyle>
          <a:p>
            <a:fld id="{22DBF0A2-1897-E346-A078-3D31F19977A5}" type="slidenum">
              <a:rPr lang="es-ES" smtClean="0"/>
              <a:pPr/>
              <a:t>‹#›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xmlns="" val="20294336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DBF0A2-1897-E346-A078-3D31F19977A5}" type="slidenum">
              <a:rPr lang="es-ES" smtClean="0"/>
              <a:pPr/>
              <a:t>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xmlns="" val="26111110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DBF0A2-1897-E346-A078-3D31F19977A5}" type="slidenum">
              <a:rPr lang="es-ES" smtClean="0"/>
              <a:pPr/>
              <a:t>11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xmlns="" val="20409713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DBF0A2-1897-E346-A078-3D31F19977A5}" type="slidenum">
              <a:rPr lang="es-ES" smtClean="0"/>
              <a:pPr/>
              <a:t>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xmlns="" val="6519950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DBF0A2-1897-E346-A078-3D31F19977A5}" type="slidenum">
              <a:rPr lang="es-ES" smtClean="0"/>
              <a:pPr/>
              <a:t>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xmlns="" val="26111110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DBF0A2-1897-E346-A078-3D31F19977A5}" type="slidenum">
              <a:rPr lang="es-ES" smtClean="0"/>
              <a:pPr/>
              <a:t>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xmlns="" val="18109884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DBF0A2-1897-E346-A078-3D31F19977A5}" type="slidenum">
              <a:rPr lang="es-ES" smtClean="0"/>
              <a:pPr/>
              <a:t>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xmlns="" val="26111110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DBF0A2-1897-E346-A078-3D31F19977A5}" type="slidenum">
              <a:rPr lang="es-ES" smtClean="0"/>
              <a:pPr/>
              <a:t>7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xmlns="" val="18109884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DBF0A2-1897-E346-A078-3D31F19977A5}" type="slidenum">
              <a:rPr lang="es-ES" smtClean="0"/>
              <a:pPr/>
              <a:t>8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xmlns="" val="26111110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DBF0A2-1897-E346-A078-3D31F19977A5}" type="slidenum">
              <a:rPr lang="es-ES" smtClean="0"/>
              <a:pPr/>
              <a:t>9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xmlns="" val="18109884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DBF0A2-1897-E346-A078-3D31F19977A5}" type="slidenum">
              <a:rPr lang="es-ES" smtClean="0"/>
              <a:pPr/>
              <a:t>10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xmlns="" val="26111110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9842421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extLst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Diseño personalizad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xmlns="" id="{591D92F6-AEBE-574C-8053-B9BADAC2FAB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464808" y="2461069"/>
            <a:ext cx="4939792" cy="3819525"/>
          </a:xfrm>
          <a:prstGeom prst="roundRect">
            <a:avLst>
              <a:gd name="adj" fmla="val 2225"/>
            </a:avLst>
          </a:prstGeom>
          <a:solidFill>
            <a:schemeClr val="tx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s-ES" dirty="0"/>
              <a:t>Place </a:t>
            </a:r>
            <a:r>
              <a:rPr lang="es-ES" dirty="0" err="1"/>
              <a:t>your</a:t>
            </a:r>
            <a:r>
              <a:rPr lang="es-ES" dirty="0"/>
              <a:t> </a:t>
            </a:r>
            <a:r>
              <a:rPr lang="es-ES" dirty="0" err="1"/>
              <a:t>image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xmlns="" val="10690820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eño personalizad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posición de imagen 6">
            <a:extLst>
              <a:ext uri="{FF2B5EF4-FFF2-40B4-BE49-F238E27FC236}">
                <a16:creationId xmlns:a16="http://schemas.microsoft.com/office/drawing/2014/main" xmlns="" id="{7A2A5406-EC82-DC4F-853D-71DCD4AF9EF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accent4"/>
                </a:solidFill>
              </a:defRPr>
            </a:lvl1pPr>
          </a:lstStyle>
          <a:p>
            <a:r>
              <a:rPr lang="es-ES" dirty="0"/>
              <a:t>Place </a:t>
            </a:r>
            <a:r>
              <a:rPr lang="es-ES" dirty="0" err="1"/>
              <a:t>image</a:t>
            </a:r>
            <a:r>
              <a:rPr lang="es-ES" dirty="0"/>
              <a:t> </a:t>
            </a:r>
            <a:r>
              <a:rPr lang="es-ES" dirty="0" err="1"/>
              <a:t>here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xmlns="" val="1562443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seño personalizad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Marcador de posición de imagen 2">
            <a:extLst>
              <a:ext uri="{FF2B5EF4-FFF2-40B4-BE49-F238E27FC236}">
                <a16:creationId xmlns:a16="http://schemas.microsoft.com/office/drawing/2014/main" xmlns="" id="{8F2B322E-4A73-EB47-BCD5-2769E1305A3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74806" y="2887040"/>
            <a:ext cx="3164147" cy="2170467"/>
          </a:xfrm>
          <a:prstGeom prst="roundRect">
            <a:avLst>
              <a:gd name="adj" fmla="val 2225"/>
            </a:avLst>
          </a:prstGeom>
          <a:solidFill>
            <a:schemeClr val="tx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s-ES" dirty="0"/>
              <a:t>Place </a:t>
            </a:r>
            <a:r>
              <a:rPr lang="es-ES" dirty="0" err="1"/>
              <a:t>your</a:t>
            </a:r>
            <a:r>
              <a:rPr lang="es-ES" dirty="0"/>
              <a:t> </a:t>
            </a:r>
            <a:r>
              <a:rPr lang="es-ES" dirty="0" err="1"/>
              <a:t>image</a:t>
            </a:r>
            <a:endParaRPr lang="es-ES" dirty="0"/>
          </a:p>
        </p:txBody>
      </p:sp>
      <p:sp>
        <p:nvSpPr>
          <p:cNvPr id="14" name="Marcador de posición de imagen 2">
            <a:extLst>
              <a:ext uri="{FF2B5EF4-FFF2-40B4-BE49-F238E27FC236}">
                <a16:creationId xmlns:a16="http://schemas.microsoft.com/office/drawing/2014/main" xmlns="" id="{DA9344F7-E7FB-BD40-A6F1-FF25B65A5D7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506726" y="2887040"/>
            <a:ext cx="3164147" cy="2170467"/>
          </a:xfrm>
          <a:prstGeom prst="roundRect">
            <a:avLst>
              <a:gd name="adj" fmla="val 2225"/>
            </a:avLst>
          </a:prstGeom>
          <a:solidFill>
            <a:schemeClr val="tx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s-ES" dirty="0"/>
              <a:t>Place </a:t>
            </a:r>
            <a:r>
              <a:rPr lang="es-ES" dirty="0" err="1"/>
              <a:t>your</a:t>
            </a:r>
            <a:r>
              <a:rPr lang="es-ES" dirty="0"/>
              <a:t> </a:t>
            </a:r>
            <a:r>
              <a:rPr lang="es-ES" dirty="0" err="1"/>
              <a:t>image</a:t>
            </a:r>
            <a:endParaRPr lang="es-ES" dirty="0"/>
          </a:p>
        </p:txBody>
      </p:sp>
      <p:sp>
        <p:nvSpPr>
          <p:cNvPr id="15" name="Marcador de posición de imagen 2">
            <a:extLst>
              <a:ext uri="{FF2B5EF4-FFF2-40B4-BE49-F238E27FC236}">
                <a16:creationId xmlns:a16="http://schemas.microsoft.com/office/drawing/2014/main" xmlns="" id="{FB756620-A34A-574C-9746-A21BAD3094CC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347206" y="2887040"/>
            <a:ext cx="3164147" cy="2170467"/>
          </a:xfrm>
          <a:prstGeom prst="roundRect">
            <a:avLst>
              <a:gd name="adj" fmla="val 2225"/>
            </a:avLst>
          </a:prstGeom>
          <a:solidFill>
            <a:schemeClr val="tx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s-ES" dirty="0"/>
              <a:t>Place </a:t>
            </a:r>
            <a:r>
              <a:rPr lang="es-ES" dirty="0" err="1"/>
              <a:t>your</a:t>
            </a:r>
            <a:r>
              <a:rPr lang="es-ES" dirty="0"/>
              <a:t> </a:t>
            </a:r>
            <a:r>
              <a:rPr lang="es-ES" dirty="0" err="1"/>
              <a:t>image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xmlns="" val="25853984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Diseño personalizad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xmlns="" id="{30E99D14-CA0C-E94E-AF4C-38E1FA1171F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038952" y="2414617"/>
            <a:ext cx="1841829" cy="1841828"/>
          </a:xfrm>
          <a:prstGeom prst="flowChartDecision">
            <a:avLst/>
          </a:prstGeom>
          <a:solidFill>
            <a:schemeClr val="accent3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s-ES" dirty="0" err="1"/>
              <a:t>Image</a:t>
            </a:r>
            <a:r>
              <a:rPr lang="es-ES" dirty="0"/>
              <a:t> </a:t>
            </a:r>
            <a:r>
              <a:rPr lang="es-ES" dirty="0" err="1"/>
              <a:t>here</a:t>
            </a:r>
            <a:endParaRPr lang="es-ES" dirty="0"/>
          </a:p>
        </p:txBody>
      </p:sp>
      <p:sp>
        <p:nvSpPr>
          <p:cNvPr id="10" name="Marcador de posición de imagen 2">
            <a:extLst>
              <a:ext uri="{FF2B5EF4-FFF2-40B4-BE49-F238E27FC236}">
                <a16:creationId xmlns:a16="http://schemas.microsoft.com/office/drawing/2014/main" xmlns="" id="{23C41441-464C-7743-9AE6-BB23AAD4940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203546" y="2414617"/>
            <a:ext cx="1841829" cy="1841828"/>
          </a:xfrm>
          <a:prstGeom prst="flowChartDecision">
            <a:avLst/>
          </a:prstGeom>
          <a:solidFill>
            <a:schemeClr val="accent3"/>
          </a:solidFill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5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s-ES" dirty="0" err="1"/>
              <a:t>Image</a:t>
            </a:r>
            <a:r>
              <a:rPr lang="es-ES" dirty="0"/>
              <a:t> </a:t>
            </a:r>
            <a:r>
              <a:rPr lang="es-ES" dirty="0" err="1"/>
              <a:t>here</a:t>
            </a:r>
            <a:endParaRPr lang="es-ES" dirty="0"/>
          </a:p>
        </p:txBody>
      </p:sp>
      <p:sp>
        <p:nvSpPr>
          <p:cNvPr id="11" name="Marcador de posición de imagen 2">
            <a:extLst>
              <a:ext uri="{FF2B5EF4-FFF2-40B4-BE49-F238E27FC236}">
                <a16:creationId xmlns:a16="http://schemas.microsoft.com/office/drawing/2014/main" xmlns="" id="{5E265C34-E6FA-384C-934D-7BDE8F5633F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9196124" y="2414617"/>
            <a:ext cx="1841829" cy="1841828"/>
          </a:xfrm>
          <a:prstGeom prst="flowChartDecision">
            <a:avLst/>
          </a:prstGeom>
          <a:solidFill>
            <a:schemeClr val="accent3"/>
          </a:solidFill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5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s-ES" dirty="0" err="1"/>
              <a:t>Image</a:t>
            </a:r>
            <a:r>
              <a:rPr lang="es-ES" dirty="0"/>
              <a:t> </a:t>
            </a:r>
            <a:r>
              <a:rPr lang="es-ES" dirty="0" err="1"/>
              <a:t>here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xmlns="" val="10848609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xmlns="" id="{DEDE449B-A1F8-6D41-83A5-0F98D45E7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AD8E0-051D-8649-B8F9-CE7452FD8CA5}" type="datetimeFigureOut">
              <a:rPr lang="es-ES" smtClean="0"/>
              <a:pPr/>
              <a:t>23/08/2023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xmlns="" id="{F3FE1BAB-AB37-BB4F-B81C-AA4C25659E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xmlns="" id="{BC2E82E3-4624-7748-A7E5-91452B671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A699A4-F43B-E449-866C-00A4D770B3FE}" type="slidenum">
              <a:rPr lang="es-ES" smtClean="0"/>
              <a:pPr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31559430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xmlns="" id="{F6D2FFB4-F76E-C948-9645-665A7D303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xmlns="" id="{81378603-C01C-CD43-AA10-B9EF3E14FA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xmlns="" id="{0BC51000-7A3C-9746-9222-72B5D4A7D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xmlns="" id="{88C5F0E4-2082-3B46-938F-26731EC97B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xmlns="" id="{C3B63BD0-FF31-D14A-8DA6-A3870F9A16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C0A4DE-BA40-5048-A1FF-90262E11F867}" type="slidenum">
              <a:rPr lang="es-ES" smtClean="0"/>
              <a:pPr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29285439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9" r:id="rId2"/>
    <p:sldLayoutId id="2147483660" r:id="rId3"/>
    <p:sldLayoutId id="2147483655" r:id="rId4"/>
    <p:sldLayoutId id="2147483661" r:id="rId5"/>
    <p:sldLayoutId id="2147483658" r:id="rId6"/>
  </p:sldLayoutIdLst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3.mp4"/><Relationship Id="rId2" Type="http://schemas.openxmlformats.org/officeDocument/2006/relationships/slideLayout" Target="../slideLayouts/slideLayout2.xml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media" Target="../media/media1.mp4"/><Relationship Id="rId2" Type="http://schemas.openxmlformats.org/officeDocument/2006/relationships/slideLayout" Target="../slideLayouts/slideLayout1.xml"/><Relationship Id="rId1" Type="http://schemas.openxmlformats.org/officeDocument/2006/relationships/video" Target="NULL" TargetMode="Externa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media" Target="../media/media1.mp4"/><Relationship Id="rId2" Type="http://schemas.openxmlformats.org/officeDocument/2006/relationships/slideLayout" Target="../slideLayouts/slideLayout1.xml"/><Relationship Id="rId1" Type="http://schemas.openxmlformats.org/officeDocument/2006/relationships/video" Target="NULL" TargetMode="Externa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media" Target="../media/media4.mp4"/><Relationship Id="rId2" Type="http://schemas.openxmlformats.org/officeDocument/2006/relationships/slideLayout" Target="../slideLayouts/slideLayout1.xml"/><Relationship Id="rId1" Type="http://schemas.openxmlformats.org/officeDocument/2006/relationships/video" Target="NULL" TargetMode="Externa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ángulo 35">
            <a:extLst>
              <a:ext uri="{FF2B5EF4-FFF2-40B4-BE49-F238E27FC236}">
                <a16:creationId xmlns:a16="http://schemas.microsoft.com/office/drawing/2014/main" xmlns="" id="{F6C7DEE8-6C99-AD47-8933-562BB0D8EC1F}"/>
              </a:ext>
            </a:extLst>
          </p:cNvPr>
          <p:cNvSpPr/>
          <p:nvPr/>
        </p:nvSpPr>
        <p:spPr>
          <a:xfrm>
            <a:off x="-50579" y="-1"/>
            <a:ext cx="12242580" cy="5009323"/>
          </a:xfrm>
          <a:prstGeom prst="rect">
            <a:avLst/>
          </a:prstGeom>
          <a:gradFill flip="none" rotWithShape="1">
            <a:gsLst>
              <a:gs pos="34000">
                <a:srgbClr val="0070C0">
                  <a:alpha val="0"/>
                </a:srgbClr>
              </a:gs>
              <a:gs pos="5000">
                <a:srgbClr val="0053FF"/>
              </a:gs>
              <a:gs pos="61000">
                <a:schemeClr val="tx1"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8" name="Rectángulo 37">
            <a:extLst>
              <a:ext uri="{FF2B5EF4-FFF2-40B4-BE49-F238E27FC236}">
                <a16:creationId xmlns:a16="http://schemas.microsoft.com/office/drawing/2014/main" xmlns="" id="{7DB55D40-B05B-3145-8441-28329D48320A}"/>
              </a:ext>
            </a:extLst>
          </p:cNvPr>
          <p:cNvSpPr/>
          <p:nvPr/>
        </p:nvSpPr>
        <p:spPr>
          <a:xfrm flipH="1">
            <a:off x="-4193" y="-6628"/>
            <a:ext cx="10976991" cy="6864628"/>
          </a:xfrm>
          <a:prstGeom prst="rect">
            <a:avLst/>
          </a:prstGeom>
          <a:gradFill flip="none" rotWithShape="1">
            <a:gsLst>
              <a:gs pos="34000">
                <a:srgbClr val="0070C0">
                  <a:alpha val="0"/>
                </a:srgbClr>
              </a:gs>
              <a:gs pos="5000">
                <a:srgbClr val="0053FF"/>
              </a:gs>
              <a:gs pos="61000">
                <a:schemeClr val="tx1"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2" name="Connection - 113364" descr="Connection - 113364">
            <a:hlinkClick r:id="" action="ppaction://media"/>
            <a:extLst>
              <a:ext uri="{FF2B5EF4-FFF2-40B4-BE49-F238E27FC236}">
                <a16:creationId xmlns:a16="http://schemas.microsoft.com/office/drawing/2014/main" xmlns="" id="{6C26848F-ADEA-3248-BA49-216D177040FA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3"/>
              </p:ext>
            </p:extLst>
          </p:nvPr>
        </p:nvPicPr>
        <p:blipFill rotWithShape="1">
          <a:blip r:embed="rId4"/>
          <a:srcRect t="29522" b="43521"/>
          <a:stretch/>
        </p:blipFill>
        <p:spPr>
          <a:xfrm>
            <a:off x="4763" y="5009322"/>
            <a:ext cx="12187237" cy="1848677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xmlns="" id="{B36CCB8D-AF6F-A048-B3BE-159BFF5C5303}"/>
              </a:ext>
            </a:extLst>
          </p:cNvPr>
          <p:cNvSpPr txBox="1"/>
          <p:nvPr/>
        </p:nvSpPr>
        <p:spPr>
          <a:xfrm>
            <a:off x="4066468" y="1220298"/>
            <a:ext cx="405905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s-ES" sz="900" b="1" spc="600" dirty="0">
                <a:solidFill>
                  <a:schemeClr val="bg1"/>
                </a:solidFill>
              </a:rPr>
              <a:t>MADE BY </a:t>
            </a:r>
            <a:r>
              <a:rPr lang="es-ES" sz="900" b="1" spc="600" dirty="0" smtClean="0">
                <a:solidFill>
                  <a:schemeClr val="bg1"/>
                </a:solidFill>
              </a:rPr>
              <a:t>TEAM 5</a:t>
            </a:r>
            <a:endParaRPr lang="es-ES" sz="900" b="1" spc="600" dirty="0">
              <a:solidFill>
                <a:schemeClr val="bg1"/>
              </a:solidFill>
            </a:endParaRPr>
          </a:p>
        </p:txBody>
      </p:sp>
      <p:sp>
        <p:nvSpPr>
          <p:cNvPr id="42" name="Rectángulo redondeado 41">
            <a:extLst>
              <a:ext uri="{FF2B5EF4-FFF2-40B4-BE49-F238E27FC236}">
                <a16:creationId xmlns:a16="http://schemas.microsoft.com/office/drawing/2014/main" xmlns="" id="{CF6F7D59-148E-6D4F-9402-0987051E0970}"/>
              </a:ext>
            </a:extLst>
          </p:cNvPr>
          <p:cNvSpPr/>
          <p:nvPr/>
        </p:nvSpPr>
        <p:spPr>
          <a:xfrm>
            <a:off x="4710934" y="3778248"/>
            <a:ext cx="2770131" cy="71730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99000">
                <a:srgbClr val="00B0F0"/>
              </a:gs>
              <a:gs pos="68000">
                <a:srgbClr val="547FEF"/>
              </a:gs>
              <a:gs pos="0">
                <a:srgbClr val="0053FF"/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2400" b="1" spc="600" dirty="0"/>
              <a:t>  START </a:t>
            </a:r>
          </a:p>
        </p:txBody>
      </p:sp>
      <p:sp>
        <p:nvSpPr>
          <p:cNvPr id="13" name="Título 1">
            <a:extLst>
              <a:ext uri="{FF2B5EF4-FFF2-40B4-BE49-F238E27FC236}">
                <a16:creationId xmlns:a16="http://schemas.microsoft.com/office/drawing/2014/main" xmlns="" id="{0F4608C5-1342-8B41-A1CC-DEBE42FC5975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9596" y="1734061"/>
            <a:ext cx="12192000" cy="1205918"/>
          </a:xfrm>
        </p:spPr>
        <p:txBody>
          <a:bodyPr anchor="t">
            <a:noAutofit/>
          </a:bodyPr>
          <a:lstStyle/>
          <a:p>
            <a:pPr algn="ctr"/>
            <a:r>
              <a:rPr lang="en-US" sz="6000" b="1" dirty="0" smtClean="0">
                <a:solidFill>
                  <a:schemeClr val="bg1"/>
                </a:solidFill>
              </a:rPr>
              <a:t> Sustainable Livelihood Initiative (SLI)in HDFC Bank </a:t>
            </a:r>
            <a:endParaRPr lang="en-GB" sz="6000" b="1" dirty="0">
              <a:solidFill>
                <a:schemeClr val="bg1"/>
              </a:solidFill>
            </a:endParaRPr>
          </a:p>
        </p:txBody>
      </p:sp>
      <p:sp>
        <p:nvSpPr>
          <p:cNvPr id="17" name="Forma libre 16">
            <a:extLst>
              <a:ext uri="{FF2B5EF4-FFF2-40B4-BE49-F238E27FC236}">
                <a16:creationId xmlns:a16="http://schemas.microsoft.com/office/drawing/2014/main" xmlns="" id="{D6F42982-A04F-6440-BAB1-A7BAD3693F31}"/>
              </a:ext>
            </a:extLst>
          </p:cNvPr>
          <p:cNvSpPr/>
          <p:nvPr/>
        </p:nvSpPr>
        <p:spPr>
          <a:xfrm rot="5400000">
            <a:off x="6763745" y="3984325"/>
            <a:ext cx="301339" cy="301339"/>
          </a:xfrm>
          <a:custGeom>
            <a:avLst/>
            <a:gdLst>
              <a:gd name="connsiteX0" fmla="*/ 2910247 w 5819790"/>
              <a:gd name="connsiteY0" fmla="*/ 0 h 5819790"/>
              <a:gd name="connsiteX1" fmla="*/ 0 w 5819790"/>
              <a:gd name="connsiteY1" fmla="*/ 2910247 h 5819790"/>
              <a:gd name="connsiteX2" fmla="*/ 2910247 w 5819790"/>
              <a:gd name="connsiteY2" fmla="*/ 5827550 h 5819790"/>
              <a:gd name="connsiteX3" fmla="*/ 5820495 w 5819790"/>
              <a:gd name="connsiteY3" fmla="*/ 2917303 h 5819790"/>
              <a:gd name="connsiteX4" fmla="*/ 2910247 w 5819790"/>
              <a:gd name="connsiteY4" fmla="*/ 0 h 5819790"/>
              <a:gd name="connsiteX5" fmla="*/ 2910247 w 5819790"/>
              <a:gd name="connsiteY5" fmla="*/ 5545414 h 5819790"/>
              <a:gd name="connsiteX6" fmla="*/ 282136 w 5819790"/>
              <a:gd name="connsiteY6" fmla="*/ 2917303 h 5819790"/>
              <a:gd name="connsiteX7" fmla="*/ 2910247 w 5819790"/>
              <a:gd name="connsiteY7" fmla="*/ 281433 h 5819790"/>
              <a:gd name="connsiteX8" fmla="*/ 5538358 w 5819790"/>
              <a:gd name="connsiteY8" fmla="*/ 2909544 h 5819790"/>
              <a:gd name="connsiteX9" fmla="*/ 2910247 w 5819790"/>
              <a:gd name="connsiteY9" fmla="*/ 5545414 h 5819790"/>
              <a:gd name="connsiteX10" fmla="*/ 4265916 w 5819790"/>
              <a:gd name="connsiteY10" fmla="*/ 2977964 h 5819790"/>
              <a:gd name="connsiteX11" fmla="*/ 4258157 w 5819790"/>
              <a:gd name="connsiteY11" fmla="*/ 2985724 h 5819790"/>
              <a:gd name="connsiteX12" fmla="*/ 4242637 w 5819790"/>
              <a:gd name="connsiteY12" fmla="*/ 3008299 h 5819790"/>
              <a:gd name="connsiteX13" fmla="*/ 3191680 w 5819790"/>
              <a:gd name="connsiteY13" fmla="*/ 4059256 h 5819790"/>
              <a:gd name="connsiteX14" fmla="*/ 3092933 w 5819790"/>
              <a:gd name="connsiteY14" fmla="*/ 4097342 h 5819790"/>
              <a:gd name="connsiteX15" fmla="*/ 2994187 w 5819790"/>
              <a:gd name="connsiteY15" fmla="*/ 4059256 h 5819790"/>
              <a:gd name="connsiteX16" fmla="*/ 2994187 w 5819790"/>
              <a:gd name="connsiteY16" fmla="*/ 3861051 h 5819790"/>
              <a:gd name="connsiteX17" fmla="*/ 3801807 w 5819790"/>
              <a:gd name="connsiteY17" fmla="*/ 3053431 h 5819790"/>
              <a:gd name="connsiteX18" fmla="*/ 1569385 w 5819790"/>
              <a:gd name="connsiteY18" fmla="*/ 3053431 h 5819790"/>
              <a:gd name="connsiteX19" fmla="*/ 1432543 w 5819790"/>
              <a:gd name="connsiteY19" fmla="*/ 2916590 h 5819790"/>
              <a:gd name="connsiteX20" fmla="*/ 1569385 w 5819790"/>
              <a:gd name="connsiteY20" fmla="*/ 2779749 h 5819790"/>
              <a:gd name="connsiteX21" fmla="*/ 3801094 w 5819790"/>
              <a:gd name="connsiteY21" fmla="*/ 2779749 h 5819790"/>
              <a:gd name="connsiteX22" fmla="*/ 3001937 w 5819790"/>
              <a:gd name="connsiteY22" fmla="*/ 1980593 h 5819790"/>
              <a:gd name="connsiteX23" fmla="*/ 3001937 w 5819790"/>
              <a:gd name="connsiteY23" fmla="*/ 1782387 h 5819790"/>
              <a:gd name="connsiteX24" fmla="*/ 3200143 w 5819790"/>
              <a:gd name="connsiteY24" fmla="*/ 1782387 h 5819790"/>
              <a:gd name="connsiteX25" fmla="*/ 4235590 w 5819790"/>
              <a:gd name="connsiteY25" fmla="*/ 2818538 h 5819790"/>
              <a:gd name="connsiteX26" fmla="*/ 4251110 w 5819790"/>
              <a:gd name="connsiteY26" fmla="*/ 2841113 h 5819790"/>
              <a:gd name="connsiteX27" fmla="*/ 4258870 w 5819790"/>
              <a:gd name="connsiteY27" fmla="*/ 2848873 h 5819790"/>
              <a:gd name="connsiteX28" fmla="*/ 4266629 w 5819790"/>
              <a:gd name="connsiteY28" fmla="*/ 2864393 h 5819790"/>
              <a:gd name="connsiteX29" fmla="*/ 4274389 w 5819790"/>
              <a:gd name="connsiteY29" fmla="*/ 2879912 h 5819790"/>
              <a:gd name="connsiteX30" fmla="*/ 4274389 w 5819790"/>
              <a:gd name="connsiteY30" fmla="*/ 2895432 h 5819790"/>
              <a:gd name="connsiteX31" fmla="*/ 4274389 w 5819790"/>
              <a:gd name="connsiteY31" fmla="*/ 2949036 h 5819790"/>
              <a:gd name="connsiteX32" fmla="*/ 4274389 w 5819790"/>
              <a:gd name="connsiteY32" fmla="*/ 2964556 h 5819790"/>
              <a:gd name="connsiteX33" fmla="*/ 4265916 w 5819790"/>
              <a:gd name="connsiteY33" fmla="*/ 2977964 h 5819790"/>
              <a:gd name="connsiteX34" fmla="*/ 4265916 w 5819790"/>
              <a:gd name="connsiteY34" fmla="*/ 2977964 h 58197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5819790" h="5819790">
                <a:moveTo>
                  <a:pt x="2910247" y="0"/>
                </a:moveTo>
                <a:cubicBezTo>
                  <a:pt x="1302768" y="0"/>
                  <a:pt x="0" y="1302768"/>
                  <a:pt x="0" y="2910247"/>
                </a:cubicBezTo>
                <a:cubicBezTo>
                  <a:pt x="0" y="4517727"/>
                  <a:pt x="1302768" y="5827550"/>
                  <a:pt x="2910247" y="5827550"/>
                </a:cubicBezTo>
                <a:cubicBezTo>
                  <a:pt x="4517727" y="5827550"/>
                  <a:pt x="5820495" y="4524783"/>
                  <a:pt x="5820495" y="2917303"/>
                </a:cubicBezTo>
                <a:cubicBezTo>
                  <a:pt x="5820495" y="1309824"/>
                  <a:pt x="4517727" y="0"/>
                  <a:pt x="2910247" y="0"/>
                </a:cubicBezTo>
                <a:close/>
                <a:moveTo>
                  <a:pt x="2910247" y="5545414"/>
                </a:moveTo>
                <a:cubicBezTo>
                  <a:pt x="1462879" y="5545414"/>
                  <a:pt x="282136" y="4364672"/>
                  <a:pt x="282136" y="2917303"/>
                </a:cubicBezTo>
                <a:cubicBezTo>
                  <a:pt x="282136" y="1469935"/>
                  <a:pt x="1462879" y="281433"/>
                  <a:pt x="2910247" y="281433"/>
                </a:cubicBezTo>
                <a:cubicBezTo>
                  <a:pt x="4357616" y="281433"/>
                  <a:pt x="5538358" y="1462175"/>
                  <a:pt x="5538358" y="2909544"/>
                </a:cubicBezTo>
                <a:cubicBezTo>
                  <a:pt x="5538358" y="4356912"/>
                  <a:pt x="4357616" y="5545414"/>
                  <a:pt x="2910247" y="5545414"/>
                </a:cubicBezTo>
                <a:close/>
                <a:moveTo>
                  <a:pt x="4265916" y="2977964"/>
                </a:moveTo>
                <a:cubicBezTo>
                  <a:pt x="4265916" y="2977964"/>
                  <a:pt x="4265916" y="2985724"/>
                  <a:pt x="4258157" y="2985724"/>
                </a:cubicBezTo>
                <a:cubicBezTo>
                  <a:pt x="4250397" y="2993484"/>
                  <a:pt x="4250397" y="3001243"/>
                  <a:pt x="4242637" y="3008299"/>
                </a:cubicBezTo>
                <a:lnTo>
                  <a:pt x="3191680" y="4059256"/>
                </a:lnTo>
                <a:cubicBezTo>
                  <a:pt x="3161354" y="4089582"/>
                  <a:pt x="3131019" y="4097342"/>
                  <a:pt x="3092933" y="4097342"/>
                </a:cubicBezTo>
                <a:cubicBezTo>
                  <a:pt x="3054848" y="4097342"/>
                  <a:pt x="3024513" y="4081822"/>
                  <a:pt x="2994187" y="4059256"/>
                </a:cubicBezTo>
                <a:cubicBezTo>
                  <a:pt x="2940582" y="4005652"/>
                  <a:pt x="2940582" y="3914665"/>
                  <a:pt x="2994187" y="3861051"/>
                </a:cubicBezTo>
                <a:lnTo>
                  <a:pt x="3801807" y="3053431"/>
                </a:lnTo>
                <a:lnTo>
                  <a:pt x="1569385" y="3053431"/>
                </a:lnTo>
                <a:cubicBezTo>
                  <a:pt x="1493204" y="3053431"/>
                  <a:pt x="1432543" y="2992770"/>
                  <a:pt x="1432543" y="2916590"/>
                </a:cubicBezTo>
                <a:cubicBezTo>
                  <a:pt x="1432543" y="2840410"/>
                  <a:pt x="1493204" y="2779749"/>
                  <a:pt x="1569385" y="2779749"/>
                </a:cubicBezTo>
                <a:lnTo>
                  <a:pt x="3801094" y="2779749"/>
                </a:lnTo>
                <a:lnTo>
                  <a:pt x="3001937" y="1980593"/>
                </a:lnTo>
                <a:cubicBezTo>
                  <a:pt x="2948333" y="1926988"/>
                  <a:pt x="2948333" y="1836001"/>
                  <a:pt x="3001937" y="1782387"/>
                </a:cubicBezTo>
                <a:cubicBezTo>
                  <a:pt x="3055542" y="1728782"/>
                  <a:pt x="3146529" y="1728782"/>
                  <a:pt x="3200143" y="1782387"/>
                </a:cubicBezTo>
                <a:lnTo>
                  <a:pt x="4235590" y="2818538"/>
                </a:lnTo>
                <a:cubicBezTo>
                  <a:pt x="4243350" y="2826298"/>
                  <a:pt x="4251110" y="2834057"/>
                  <a:pt x="4251110" y="2841113"/>
                </a:cubicBezTo>
                <a:lnTo>
                  <a:pt x="4258870" y="2848873"/>
                </a:lnTo>
                <a:cubicBezTo>
                  <a:pt x="4258870" y="2856633"/>
                  <a:pt x="4266629" y="2856633"/>
                  <a:pt x="4266629" y="2864393"/>
                </a:cubicBezTo>
                <a:cubicBezTo>
                  <a:pt x="4266629" y="2872152"/>
                  <a:pt x="4266629" y="2872152"/>
                  <a:pt x="4274389" y="2879912"/>
                </a:cubicBezTo>
                <a:cubicBezTo>
                  <a:pt x="4274389" y="2887672"/>
                  <a:pt x="4274389" y="2887672"/>
                  <a:pt x="4274389" y="2895432"/>
                </a:cubicBezTo>
                <a:cubicBezTo>
                  <a:pt x="4274389" y="2910951"/>
                  <a:pt x="4274389" y="2933517"/>
                  <a:pt x="4274389" y="2949036"/>
                </a:cubicBezTo>
                <a:cubicBezTo>
                  <a:pt x="4274389" y="2956796"/>
                  <a:pt x="4274389" y="2956796"/>
                  <a:pt x="4274389" y="2964556"/>
                </a:cubicBezTo>
                <a:cubicBezTo>
                  <a:pt x="4273676" y="2970908"/>
                  <a:pt x="4273676" y="2970908"/>
                  <a:pt x="4265916" y="2977964"/>
                </a:cubicBezTo>
                <a:cubicBezTo>
                  <a:pt x="4265916" y="2970908"/>
                  <a:pt x="4265916" y="2977964"/>
                  <a:pt x="4265916" y="2977964"/>
                </a:cubicBezTo>
                <a:close/>
              </a:path>
            </a:pathLst>
          </a:custGeom>
          <a:solidFill>
            <a:schemeClr val="bg1"/>
          </a:solidFill>
          <a:ln w="9509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  <p:sp>
        <p:nvSpPr>
          <p:cNvPr id="26626" name="AutoShape 2" descr="https://powerpoint.officeapps.live.com/pods/GetClipboardImage.ashx?Id=6b9395d0-9caa-47b3-9e3f-9be5770d4543&amp;DC=PSG4&amp;pkey=725fa966-277e-4946-838d-5c31e9f0db06&amp;wdwaccluster=PSG4"/>
          <p:cNvSpPr>
            <a:spLocks noChangeAspect="1" noChangeArrowheads="1"/>
          </p:cNvSpPr>
          <p:nvPr/>
        </p:nvSpPr>
        <p:spPr bwMode="auto">
          <a:xfrm>
            <a:off x="21272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886328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ángulo 47">
            <a:extLst>
              <a:ext uri="{FF2B5EF4-FFF2-40B4-BE49-F238E27FC236}">
                <a16:creationId xmlns:a16="http://schemas.microsoft.com/office/drawing/2014/main" xmlns="" id="{1AB480B7-9498-E34E-94BB-994EB2634CE8}"/>
              </a:ext>
            </a:extLst>
          </p:cNvPr>
          <p:cNvSpPr/>
          <p:nvPr/>
        </p:nvSpPr>
        <p:spPr>
          <a:xfrm flipH="1">
            <a:off x="-8387" y="0"/>
            <a:ext cx="5294760" cy="6858000"/>
          </a:xfrm>
          <a:prstGeom prst="rect">
            <a:avLst/>
          </a:prstGeom>
          <a:gradFill flip="none" rotWithShape="1">
            <a:gsLst>
              <a:gs pos="66000">
                <a:srgbClr val="0070C0">
                  <a:alpha val="0"/>
                </a:srgbClr>
              </a:gs>
              <a:gs pos="6000">
                <a:srgbClr val="0066FF">
                  <a:alpha val="63137"/>
                </a:srgbClr>
              </a:gs>
              <a:gs pos="100000">
                <a:schemeClr val="tx1"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xmlns="" id="{25396D9C-FD3A-3146-B5A6-DC762AE1E539}"/>
              </a:ext>
            </a:extLst>
          </p:cNvPr>
          <p:cNvSpPr/>
          <p:nvPr/>
        </p:nvSpPr>
        <p:spPr>
          <a:xfrm>
            <a:off x="7561573" y="0"/>
            <a:ext cx="4630428" cy="6711696"/>
          </a:xfrm>
          <a:prstGeom prst="rect">
            <a:avLst/>
          </a:prstGeom>
          <a:gradFill flip="none" rotWithShape="1">
            <a:gsLst>
              <a:gs pos="66000">
                <a:srgbClr val="0070C0">
                  <a:alpha val="0"/>
                </a:srgbClr>
              </a:gs>
              <a:gs pos="6000">
                <a:srgbClr val="0066FF">
                  <a:alpha val="63137"/>
                </a:srgbClr>
              </a:gs>
              <a:gs pos="100000">
                <a:schemeClr val="tx1"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47" name="Line">
            <a:extLst>
              <a:ext uri="{FF2B5EF4-FFF2-40B4-BE49-F238E27FC236}">
                <a16:creationId xmlns:a16="http://schemas.microsoft.com/office/drawing/2014/main" xmlns="" id="{811D24B2-4040-6749-A38B-B885A1EA2AB1}"/>
              </a:ext>
            </a:extLst>
          </p:cNvPr>
          <p:cNvCxnSpPr>
            <a:cxnSpLocks/>
          </p:cNvCxnSpPr>
          <p:nvPr/>
        </p:nvCxnSpPr>
        <p:spPr>
          <a:xfrm flipV="1">
            <a:off x="-4193" y="2418090"/>
            <a:ext cx="12192000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reparación 11">
            <a:extLst>
              <a:ext uri="{FF2B5EF4-FFF2-40B4-BE49-F238E27FC236}">
                <a16:creationId xmlns:a16="http://schemas.microsoft.com/office/drawing/2014/main" xmlns="" id="{CAF652D9-CD1C-5B4B-90B4-A50472B1234A}"/>
              </a:ext>
            </a:extLst>
          </p:cNvPr>
          <p:cNvSpPr/>
          <p:nvPr/>
        </p:nvSpPr>
        <p:spPr>
          <a:xfrm>
            <a:off x="1546799" y="1813103"/>
            <a:ext cx="9244700" cy="1223966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00" h="10001">
                <a:moveTo>
                  <a:pt x="0" y="4943"/>
                </a:moveTo>
                <a:lnTo>
                  <a:pt x="910" y="0"/>
                </a:lnTo>
                <a:lnTo>
                  <a:pt x="9271" y="1"/>
                </a:lnTo>
                <a:lnTo>
                  <a:pt x="10000" y="4943"/>
                </a:lnTo>
                <a:lnTo>
                  <a:pt x="9242" y="10001"/>
                </a:lnTo>
                <a:lnTo>
                  <a:pt x="896" y="10001"/>
                </a:lnTo>
                <a:lnTo>
                  <a:pt x="0" y="4943"/>
                </a:lnTo>
                <a:close/>
              </a:path>
            </a:pathLst>
          </a:custGeom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3" name="#sl-pollquestion()">
            <a:extLst>
              <a:ext uri="{FF2B5EF4-FFF2-40B4-BE49-F238E27FC236}">
                <a16:creationId xmlns:a16="http://schemas.microsoft.com/office/drawing/2014/main" xmlns="" id="{6FBD2A0E-EFCF-F149-BCCC-F2BB4C0BF3C5}"/>
              </a:ext>
            </a:extLst>
          </p:cNvPr>
          <p:cNvSpPr txBox="1"/>
          <p:nvPr/>
        </p:nvSpPr>
        <p:spPr>
          <a:xfrm>
            <a:off x="2349305" y="1822393"/>
            <a:ext cx="7695027" cy="1214676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are the charges applicable for HDFC Bank Loan Against Securities?</a:t>
            </a:r>
            <a:endParaRPr lang="en-US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6" name="Line">
            <a:extLst>
              <a:ext uri="{FF2B5EF4-FFF2-40B4-BE49-F238E27FC236}">
                <a16:creationId xmlns:a16="http://schemas.microsoft.com/office/drawing/2014/main" xmlns="" id="{1C79C0BE-EB0A-A94C-8F13-9F6045129307}"/>
              </a:ext>
            </a:extLst>
          </p:cNvPr>
          <p:cNvCxnSpPr>
            <a:cxnSpLocks/>
          </p:cNvCxnSpPr>
          <p:nvPr/>
        </p:nvCxnSpPr>
        <p:spPr>
          <a:xfrm flipV="1">
            <a:off x="-4193" y="4074160"/>
            <a:ext cx="12192000" cy="1"/>
          </a:xfrm>
          <a:prstGeom prst="line">
            <a:avLst/>
          </a:prstGeom>
          <a:ln w="15875">
            <a:solidFill>
              <a:schemeClr val="bg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Preparación 11">
            <a:extLst>
              <a:ext uri="{FF2B5EF4-FFF2-40B4-BE49-F238E27FC236}">
                <a16:creationId xmlns:a16="http://schemas.microsoft.com/office/drawing/2014/main" xmlns="" id="{848692AB-EE00-C842-99B8-0AFF9FD6CC19}"/>
              </a:ext>
            </a:extLst>
          </p:cNvPr>
          <p:cNvSpPr/>
          <p:nvPr/>
        </p:nvSpPr>
        <p:spPr>
          <a:xfrm>
            <a:off x="1546799" y="36941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5" name="#sl-pollquestion()">
            <a:extLst>
              <a:ext uri="{FF2B5EF4-FFF2-40B4-BE49-F238E27FC236}">
                <a16:creationId xmlns:a16="http://schemas.microsoft.com/office/drawing/2014/main" xmlns="" id="{B96DD80A-CE7B-9E4B-B40F-6D8C2A8DBE70}"/>
              </a:ext>
            </a:extLst>
          </p:cNvPr>
          <p:cNvSpPr txBox="1"/>
          <p:nvPr/>
        </p:nvSpPr>
        <p:spPr>
          <a:xfrm>
            <a:off x="2676901" y="37181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 fontScale="85000" lnSpcReduction="20000"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Processing fee, stamp duty, and foreclosure fee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8" name="#sl-pollquestion()">
            <a:extLst>
              <a:ext uri="{FF2B5EF4-FFF2-40B4-BE49-F238E27FC236}">
                <a16:creationId xmlns:a16="http://schemas.microsoft.com/office/drawing/2014/main" xmlns="" id="{00EA3EF0-06B7-5349-9728-976389CD76D8}"/>
              </a:ext>
            </a:extLst>
          </p:cNvPr>
          <p:cNvSpPr txBox="1"/>
          <p:nvPr/>
        </p:nvSpPr>
        <p:spPr>
          <a:xfrm>
            <a:off x="2103611" y="37181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72" name="Preparación 11">
            <a:extLst>
              <a:ext uri="{FF2B5EF4-FFF2-40B4-BE49-F238E27FC236}">
                <a16:creationId xmlns:a16="http://schemas.microsoft.com/office/drawing/2014/main" xmlns="" id="{41A6537D-DDBB-8742-8D63-D51FAA9CB7D8}"/>
              </a:ext>
            </a:extLst>
          </p:cNvPr>
          <p:cNvSpPr/>
          <p:nvPr/>
        </p:nvSpPr>
        <p:spPr>
          <a:xfrm>
            <a:off x="6431471" y="36941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3" name="#sl-pollquestion()">
            <a:extLst>
              <a:ext uri="{FF2B5EF4-FFF2-40B4-BE49-F238E27FC236}">
                <a16:creationId xmlns:a16="http://schemas.microsoft.com/office/drawing/2014/main" xmlns="" id="{6A135BD5-954E-8D47-9241-5F5B54599E36}"/>
              </a:ext>
            </a:extLst>
          </p:cNvPr>
          <p:cNvSpPr txBox="1"/>
          <p:nvPr/>
        </p:nvSpPr>
        <p:spPr>
          <a:xfrm>
            <a:off x="7561573" y="37181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 fontScale="85000" lnSpcReduction="20000"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Processing fee, valuation fee, and renewal fee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4" name="#sl-pollquestion()">
            <a:extLst>
              <a:ext uri="{FF2B5EF4-FFF2-40B4-BE49-F238E27FC236}">
                <a16:creationId xmlns:a16="http://schemas.microsoft.com/office/drawing/2014/main" xmlns="" id="{8682620F-59D5-0B45-8A05-EC8E333643B3}"/>
              </a:ext>
            </a:extLst>
          </p:cNvPr>
          <p:cNvSpPr txBox="1"/>
          <p:nvPr/>
        </p:nvSpPr>
        <p:spPr>
          <a:xfrm>
            <a:off x="6988283" y="37181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cxnSp>
        <p:nvCxnSpPr>
          <p:cNvPr id="75" name="Line">
            <a:extLst>
              <a:ext uri="{FF2B5EF4-FFF2-40B4-BE49-F238E27FC236}">
                <a16:creationId xmlns:a16="http://schemas.microsoft.com/office/drawing/2014/main" xmlns="" id="{09A11289-E666-F449-8F31-C00411D0D04B}"/>
              </a:ext>
            </a:extLst>
          </p:cNvPr>
          <p:cNvCxnSpPr>
            <a:cxnSpLocks/>
          </p:cNvCxnSpPr>
          <p:nvPr/>
        </p:nvCxnSpPr>
        <p:spPr>
          <a:xfrm flipV="1">
            <a:off x="-4193" y="5255260"/>
            <a:ext cx="12192000" cy="1"/>
          </a:xfrm>
          <a:prstGeom prst="line">
            <a:avLst/>
          </a:prstGeom>
          <a:ln w="15875">
            <a:solidFill>
              <a:schemeClr val="bg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Preparación 11">
            <a:extLst>
              <a:ext uri="{FF2B5EF4-FFF2-40B4-BE49-F238E27FC236}">
                <a16:creationId xmlns:a16="http://schemas.microsoft.com/office/drawing/2014/main" xmlns="" id="{A7238361-FFA3-6D4D-98B3-902DC0C2E9E0}"/>
              </a:ext>
            </a:extLst>
          </p:cNvPr>
          <p:cNvSpPr/>
          <p:nvPr/>
        </p:nvSpPr>
        <p:spPr>
          <a:xfrm>
            <a:off x="1546799" y="48752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7" name="#sl-pollquestion()">
            <a:extLst>
              <a:ext uri="{FF2B5EF4-FFF2-40B4-BE49-F238E27FC236}">
                <a16:creationId xmlns:a16="http://schemas.microsoft.com/office/drawing/2014/main" xmlns="" id="{A1714D6F-4969-9440-93F7-C6FE9D56552F}"/>
              </a:ext>
            </a:extLst>
          </p:cNvPr>
          <p:cNvSpPr txBox="1"/>
          <p:nvPr/>
        </p:nvSpPr>
        <p:spPr>
          <a:xfrm>
            <a:off x="2676901" y="48992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 fontScale="77500" lnSpcReduction="20000"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Processing fee, documentation fee, and penal interest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8" name="#sl-pollquestion()">
            <a:extLst>
              <a:ext uri="{FF2B5EF4-FFF2-40B4-BE49-F238E27FC236}">
                <a16:creationId xmlns:a16="http://schemas.microsoft.com/office/drawing/2014/main" xmlns="" id="{6FC89022-6311-2546-B0A9-2E75FD9D918E}"/>
              </a:ext>
            </a:extLst>
          </p:cNvPr>
          <p:cNvSpPr txBox="1"/>
          <p:nvPr/>
        </p:nvSpPr>
        <p:spPr>
          <a:xfrm>
            <a:off x="2103611" y="48992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79" name="Preparación 11">
            <a:extLst>
              <a:ext uri="{FF2B5EF4-FFF2-40B4-BE49-F238E27FC236}">
                <a16:creationId xmlns:a16="http://schemas.microsoft.com/office/drawing/2014/main" xmlns="" id="{838959BF-9968-0B45-A325-CA8973B01CC9}"/>
              </a:ext>
            </a:extLst>
          </p:cNvPr>
          <p:cNvSpPr/>
          <p:nvPr/>
        </p:nvSpPr>
        <p:spPr>
          <a:xfrm>
            <a:off x="6431471" y="48752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0" name="#sl-pollquestion()">
            <a:extLst>
              <a:ext uri="{FF2B5EF4-FFF2-40B4-BE49-F238E27FC236}">
                <a16:creationId xmlns:a16="http://schemas.microsoft.com/office/drawing/2014/main" xmlns="" id="{7AFC2D58-C574-7342-A4B8-47C730861369}"/>
              </a:ext>
            </a:extLst>
          </p:cNvPr>
          <p:cNvSpPr txBox="1"/>
          <p:nvPr/>
        </p:nvSpPr>
        <p:spPr>
          <a:xfrm>
            <a:off x="7561573" y="48992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 fontScale="85000" lnSpcReduction="20000"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Processing fee, service tax, and late payment fee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1" name="#sl-pollquestion()">
            <a:extLst>
              <a:ext uri="{FF2B5EF4-FFF2-40B4-BE49-F238E27FC236}">
                <a16:creationId xmlns:a16="http://schemas.microsoft.com/office/drawing/2014/main" xmlns="" id="{6AB06E8C-7AA9-2F4C-B523-1FE4D318A697}"/>
              </a:ext>
            </a:extLst>
          </p:cNvPr>
          <p:cNvSpPr txBox="1"/>
          <p:nvPr/>
        </p:nvSpPr>
        <p:spPr>
          <a:xfrm>
            <a:off x="6988283" y="48992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p:txBody>
      </p:sp>
      <p:sp>
        <p:nvSpPr>
          <p:cNvPr id="37" name="Rectángulo redondeado 36">
            <a:extLst>
              <a:ext uri="{FF2B5EF4-FFF2-40B4-BE49-F238E27FC236}">
                <a16:creationId xmlns:a16="http://schemas.microsoft.com/office/drawing/2014/main" xmlns="" id="{4E4F740E-9FA0-544D-9C48-FF40555CCD1B}"/>
              </a:ext>
            </a:extLst>
          </p:cNvPr>
          <p:cNvSpPr/>
          <p:nvPr/>
        </p:nvSpPr>
        <p:spPr>
          <a:xfrm>
            <a:off x="9685794" y="382854"/>
            <a:ext cx="1916456" cy="650419"/>
          </a:xfrm>
          <a:prstGeom prst="roundRect">
            <a:avLst/>
          </a:prstGeom>
          <a:gradFill flip="none" rotWithShape="1">
            <a:gsLst>
              <a:gs pos="99000">
                <a:srgbClr val="BD0DFF"/>
              </a:gs>
              <a:gs pos="47000">
                <a:srgbClr val="0053FF"/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600" b="1" dirty="0"/>
              <a:t>  </a:t>
            </a:r>
            <a:r>
              <a:rPr lang="es-ES" sz="1600" b="1" dirty="0" smtClean="0"/>
              <a:t>10 </a:t>
            </a:r>
            <a:r>
              <a:rPr lang="es-ES" sz="1600" b="1" dirty="0" err="1"/>
              <a:t>Points</a:t>
            </a:r>
            <a:endParaRPr lang="es-ES" sz="1600" b="1" dirty="0"/>
          </a:p>
        </p:txBody>
      </p:sp>
      <p:sp>
        <p:nvSpPr>
          <p:cNvPr id="45" name="Forma libre 44">
            <a:extLst>
              <a:ext uri="{FF2B5EF4-FFF2-40B4-BE49-F238E27FC236}">
                <a16:creationId xmlns:a16="http://schemas.microsoft.com/office/drawing/2014/main" xmlns="" id="{B4655D22-7350-DE4D-A43F-D63F713602A2}"/>
              </a:ext>
            </a:extLst>
          </p:cNvPr>
          <p:cNvSpPr/>
          <p:nvPr/>
        </p:nvSpPr>
        <p:spPr>
          <a:xfrm>
            <a:off x="11177054" y="530739"/>
            <a:ext cx="271701" cy="354647"/>
          </a:xfrm>
          <a:custGeom>
            <a:avLst/>
            <a:gdLst>
              <a:gd name="connsiteX0" fmla="*/ 5249990 w 5247409"/>
              <a:gd name="connsiteY0" fmla="*/ 3266694 h 6849340"/>
              <a:gd name="connsiteX1" fmla="*/ 3719565 w 5247409"/>
              <a:gd name="connsiteY1" fmla="*/ 2394204 h 6849340"/>
              <a:gd name="connsiteX2" fmla="*/ 3069553 w 5247409"/>
              <a:gd name="connsiteY2" fmla="*/ 2479713 h 6849340"/>
              <a:gd name="connsiteX3" fmla="*/ 3069553 w 5247409"/>
              <a:gd name="connsiteY3" fmla="*/ 1813075 h 6849340"/>
              <a:gd name="connsiteX4" fmla="*/ 3069553 w 5247409"/>
              <a:gd name="connsiteY4" fmla="*/ 1787739 h 6849340"/>
              <a:gd name="connsiteX5" fmla="*/ 3069553 w 5247409"/>
              <a:gd name="connsiteY5" fmla="*/ 1762402 h 6849340"/>
              <a:gd name="connsiteX6" fmla="*/ 3069553 w 5247409"/>
              <a:gd name="connsiteY6" fmla="*/ 872490 h 6849340"/>
              <a:gd name="connsiteX7" fmla="*/ 1539136 w 5247409"/>
              <a:gd name="connsiteY7" fmla="*/ 0 h 6849340"/>
              <a:gd name="connsiteX8" fmla="*/ 0 w 5247409"/>
              <a:gd name="connsiteY8" fmla="*/ 872490 h 6849340"/>
              <a:gd name="connsiteX9" fmla="*/ 0 w 5247409"/>
              <a:gd name="connsiteY9" fmla="*/ 1744980 h 6849340"/>
              <a:gd name="connsiteX10" fmla="*/ 0 w 5247409"/>
              <a:gd name="connsiteY10" fmla="*/ 1770317 h 6849340"/>
              <a:gd name="connsiteX11" fmla="*/ 0 w 5247409"/>
              <a:gd name="connsiteY11" fmla="*/ 1795653 h 6849340"/>
              <a:gd name="connsiteX12" fmla="*/ 0 w 5247409"/>
              <a:gd name="connsiteY12" fmla="*/ 2668143 h 6849340"/>
              <a:gd name="connsiteX13" fmla="*/ 0 w 5247409"/>
              <a:gd name="connsiteY13" fmla="*/ 2693480 h 6849340"/>
              <a:gd name="connsiteX14" fmla="*/ 0 w 5247409"/>
              <a:gd name="connsiteY14" fmla="*/ 2718816 h 6849340"/>
              <a:gd name="connsiteX15" fmla="*/ 0 w 5247409"/>
              <a:gd name="connsiteY15" fmla="*/ 3591306 h 6849340"/>
              <a:gd name="connsiteX16" fmla="*/ 0 w 5247409"/>
              <a:gd name="connsiteY16" fmla="*/ 3616643 h 6849340"/>
              <a:gd name="connsiteX17" fmla="*/ 0 w 5247409"/>
              <a:gd name="connsiteY17" fmla="*/ 3641979 h 6849340"/>
              <a:gd name="connsiteX18" fmla="*/ 0 w 5247409"/>
              <a:gd name="connsiteY18" fmla="*/ 4522384 h 6849340"/>
              <a:gd name="connsiteX19" fmla="*/ 1530425 w 5247409"/>
              <a:gd name="connsiteY19" fmla="*/ 5394874 h 6849340"/>
              <a:gd name="connsiteX20" fmla="*/ 2180437 w 5247409"/>
              <a:gd name="connsiteY20" fmla="*/ 5318076 h 6849340"/>
              <a:gd name="connsiteX21" fmla="*/ 2180437 w 5247409"/>
              <a:gd name="connsiteY21" fmla="*/ 5984714 h 6849340"/>
              <a:gd name="connsiteX22" fmla="*/ 3710862 w 5247409"/>
              <a:gd name="connsiteY22" fmla="*/ 6857204 h 6849340"/>
              <a:gd name="connsiteX23" fmla="*/ 5241288 w 5247409"/>
              <a:gd name="connsiteY23" fmla="*/ 5984714 h 6849340"/>
              <a:gd name="connsiteX24" fmla="*/ 5241288 w 5247409"/>
              <a:gd name="connsiteY24" fmla="*/ 5113808 h 6849340"/>
              <a:gd name="connsiteX25" fmla="*/ 5241288 w 5247409"/>
              <a:gd name="connsiteY25" fmla="*/ 5088472 h 6849340"/>
              <a:gd name="connsiteX26" fmla="*/ 5241288 w 5247409"/>
              <a:gd name="connsiteY26" fmla="*/ 5063135 h 6849340"/>
              <a:gd name="connsiteX27" fmla="*/ 5241288 w 5247409"/>
              <a:gd name="connsiteY27" fmla="*/ 4190645 h 6849340"/>
              <a:gd name="connsiteX28" fmla="*/ 5241288 w 5247409"/>
              <a:gd name="connsiteY28" fmla="*/ 4165309 h 6849340"/>
              <a:gd name="connsiteX29" fmla="*/ 5241288 w 5247409"/>
              <a:gd name="connsiteY29" fmla="*/ 4139972 h 6849340"/>
              <a:gd name="connsiteX30" fmla="*/ 5241288 w 5247409"/>
              <a:gd name="connsiteY30" fmla="*/ 3266694 h 6849340"/>
              <a:gd name="connsiteX31" fmla="*/ 5249990 w 5247409"/>
              <a:gd name="connsiteY31" fmla="*/ 3266694 h 6849340"/>
              <a:gd name="connsiteX32" fmla="*/ 402206 w 5247409"/>
              <a:gd name="connsiteY32" fmla="*/ 1471041 h 6849340"/>
              <a:gd name="connsiteX33" fmla="*/ 436254 w 5247409"/>
              <a:gd name="connsiteY33" fmla="*/ 1488463 h 6849340"/>
              <a:gd name="connsiteX34" fmla="*/ 555801 w 5247409"/>
              <a:gd name="connsiteY34" fmla="*/ 1548635 h 6849340"/>
              <a:gd name="connsiteX35" fmla="*/ 555801 w 5247409"/>
              <a:gd name="connsiteY35" fmla="*/ 1548635 h 6849340"/>
              <a:gd name="connsiteX36" fmla="*/ 684060 w 5247409"/>
              <a:gd name="connsiteY36" fmla="*/ 1600096 h 6849340"/>
              <a:gd name="connsiteX37" fmla="*/ 726809 w 5247409"/>
              <a:gd name="connsiteY37" fmla="*/ 1617518 h 6849340"/>
              <a:gd name="connsiteX38" fmla="*/ 821029 w 5247409"/>
              <a:gd name="connsiteY38" fmla="*/ 1651566 h 6849340"/>
              <a:gd name="connsiteX39" fmla="*/ 881201 w 5247409"/>
              <a:gd name="connsiteY39" fmla="*/ 1668988 h 6849340"/>
              <a:gd name="connsiteX40" fmla="*/ 975421 w 5247409"/>
              <a:gd name="connsiteY40" fmla="*/ 1694324 h 6849340"/>
              <a:gd name="connsiteX41" fmla="*/ 1035593 w 5247409"/>
              <a:gd name="connsiteY41" fmla="*/ 1703035 h 6849340"/>
              <a:gd name="connsiteX42" fmla="*/ 1138515 w 5247409"/>
              <a:gd name="connsiteY42" fmla="*/ 1720458 h 6849340"/>
              <a:gd name="connsiteX43" fmla="*/ 1198687 w 5247409"/>
              <a:gd name="connsiteY43" fmla="*/ 1729169 h 6849340"/>
              <a:gd name="connsiteX44" fmla="*/ 1309532 w 5247409"/>
              <a:gd name="connsiteY44" fmla="*/ 1737880 h 6849340"/>
              <a:gd name="connsiteX45" fmla="*/ 1360993 w 5247409"/>
              <a:gd name="connsiteY45" fmla="*/ 1746591 h 6849340"/>
              <a:gd name="connsiteX46" fmla="*/ 1532010 w 5247409"/>
              <a:gd name="connsiteY46" fmla="*/ 1755302 h 6849340"/>
              <a:gd name="connsiteX47" fmla="*/ 1703027 w 5247409"/>
              <a:gd name="connsiteY47" fmla="*/ 1746591 h 6849340"/>
              <a:gd name="connsiteX48" fmla="*/ 1754488 w 5247409"/>
              <a:gd name="connsiteY48" fmla="*/ 1737880 h 6849340"/>
              <a:gd name="connsiteX49" fmla="*/ 1865333 w 5247409"/>
              <a:gd name="connsiteY49" fmla="*/ 1729169 h 6849340"/>
              <a:gd name="connsiteX50" fmla="*/ 1925505 w 5247409"/>
              <a:gd name="connsiteY50" fmla="*/ 1720458 h 6849340"/>
              <a:gd name="connsiteX51" fmla="*/ 2028427 w 5247409"/>
              <a:gd name="connsiteY51" fmla="*/ 1703035 h 6849340"/>
              <a:gd name="connsiteX52" fmla="*/ 2088599 w 5247409"/>
              <a:gd name="connsiteY52" fmla="*/ 1694324 h 6849340"/>
              <a:gd name="connsiteX53" fmla="*/ 2182818 w 5247409"/>
              <a:gd name="connsiteY53" fmla="*/ 1668988 h 6849340"/>
              <a:gd name="connsiteX54" fmla="*/ 2242991 w 5247409"/>
              <a:gd name="connsiteY54" fmla="*/ 1651566 h 6849340"/>
              <a:gd name="connsiteX55" fmla="*/ 2337210 w 5247409"/>
              <a:gd name="connsiteY55" fmla="*/ 1617518 h 6849340"/>
              <a:gd name="connsiteX56" fmla="*/ 2379960 w 5247409"/>
              <a:gd name="connsiteY56" fmla="*/ 1600096 h 6849340"/>
              <a:gd name="connsiteX57" fmla="*/ 2508218 w 5247409"/>
              <a:gd name="connsiteY57" fmla="*/ 1548635 h 6849340"/>
              <a:gd name="connsiteX58" fmla="*/ 2508218 w 5247409"/>
              <a:gd name="connsiteY58" fmla="*/ 1548635 h 6849340"/>
              <a:gd name="connsiteX59" fmla="*/ 2627766 w 5247409"/>
              <a:gd name="connsiteY59" fmla="*/ 1488463 h 6849340"/>
              <a:gd name="connsiteX60" fmla="*/ 2661813 w 5247409"/>
              <a:gd name="connsiteY60" fmla="*/ 1471041 h 6849340"/>
              <a:gd name="connsiteX61" fmla="*/ 2738611 w 5247409"/>
              <a:gd name="connsiteY61" fmla="*/ 1419580 h 6849340"/>
              <a:gd name="connsiteX62" fmla="*/ 2756033 w 5247409"/>
              <a:gd name="connsiteY62" fmla="*/ 1410869 h 6849340"/>
              <a:gd name="connsiteX63" fmla="*/ 2756033 w 5247409"/>
              <a:gd name="connsiteY63" fmla="*/ 1744192 h 6849340"/>
              <a:gd name="connsiteX64" fmla="*/ 1541509 w 5247409"/>
              <a:gd name="connsiteY64" fmla="*/ 2299993 h 6849340"/>
              <a:gd name="connsiteX65" fmla="*/ 326985 w 5247409"/>
              <a:gd name="connsiteY65" fmla="*/ 1744192 h 6849340"/>
              <a:gd name="connsiteX66" fmla="*/ 326985 w 5247409"/>
              <a:gd name="connsiteY66" fmla="*/ 1410869 h 6849340"/>
              <a:gd name="connsiteX67" fmla="*/ 344407 w 5247409"/>
              <a:gd name="connsiteY67" fmla="*/ 1419580 h 6849340"/>
              <a:gd name="connsiteX68" fmla="*/ 402206 w 5247409"/>
              <a:gd name="connsiteY68" fmla="*/ 1471041 h 6849340"/>
              <a:gd name="connsiteX69" fmla="*/ 3010177 w 5247409"/>
              <a:gd name="connsiteY69" fmla="*/ 4036262 h 6849340"/>
              <a:gd name="connsiteX70" fmla="*/ 3070349 w 5247409"/>
              <a:gd name="connsiteY70" fmla="*/ 4053684 h 6849340"/>
              <a:gd name="connsiteX71" fmla="*/ 3164569 w 5247409"/>
              <a:gd name="connsiteY71" fmla="*/ 4079021 h 6849340"/>
              <a:gd name="connsiteX72" fmla="*/ 3224741 w 5247409"/>
              <a:gd name="connsiteY72" fmla="*/ 4087732 h 6849340"/>
              <a:gd name="connsiteX73" fmla="*/ 3327663 w 5247409"/>
              <a:gd name="connsiteY73" fmla="*/ 4105154 h 6849340"/>
              <a:gd name="connsiteX74" fmla="*/ 3387835 w 5247409"/>
              <a:gd name="connsiteY74" fmla="*/ 4113865 h 6849340"/>
              <a:gd name="connsiteX75" fmla="*/ 3498680 w 5247409"/>
              <a:gd name="connsiteY75" fmla="*/ 4122576 h 6849340"/>
              <a:gd name="connsiteX76" fmla="*/ 3550141 w 5247409"/>
              <a:gd name="connsiteY76" fmla="*/ 4131287 h 6849340"/>
              <a:gd name="connsiteX77" fmla="*/ 3721158 w 5247409"/>
              <a:gd name="connsiteY77" fmla="*/ 4139998 h 6849340"/>
              <a:gd name="connsiteX78" fmla="*/ 3892175 w 5247409"/>
              <a:gd name="connsiteY78" fmla="*/ 4131287 h 6849340"/>
              <a:gd name="connsiteX79" fmla="*/ 3943636 w 5247409"/>
              <a:gd name="connsiteY79" fmla="*/ 4122576 h 6849340"/>
              <a:gd name="connsiteX80" fmla="*/ 4054481 w 5247409"/>
              <a:gd name="connsiteY80" fmla="*/ 4113865 h 6849340"/>
              <a:gd name="connsiteX81" fmla="*/ 4114653 w 5247409"/>
              <a:gd name="connsiteY81" fmla="*/ 4105154 h 6849340"/>
              <a:gd name="connsiteX82" fmla="*/ 4217575 w 5247409"/>
              <a:gd name="connsiteY82" fmla="*/ 4087732 h 6849340"/>
              <a:gd name="connsiteX83" fmla="*/ 4277747 w 5247409"/>
              <a:gd name="connsiteY83" fmla="*/ 4079021 h 6849340"/>
              <a:gd name="connsiteX84" fmla="*/ 4371966 w 5247409"/>
              <a:gd name="connsiteY84" fmla="*/ 4053684 h 6849340"/>
              <a:gd name="connsiteX85" fmla="*/ 4432139 w 5247409"/>
              <a:gd name="connsiteY85" fmla="*/ 4036262 h 6849340"/>
              <a:gd name="connsiteX86" fmla="*/ 4526358 w 5247409"/>
              <a:gd name="connsiteY86" fmla="*/ 4002215 h 6849340"/>
              <a:gd name="connsiteX87" fmla="*/ 4569117 w 5247409"/>
              <a:gd name="connsiteY87" fmla="*/ 3984793 h 6849340"/>
              <a:gd name="connsiteX88" fmla="*/ 4697375 w 5247409"/>
              <a:gd name="connsiteY88" fmla="*/ 3933332 h 6849340"/>
              <a:gd name="connsiteX89" fmla="*/ 4697375 w 5247409"/>
              <a:gd name="connsiteY89" fmla="*/ 3933332 h 6849340"/>
              <a:gd name="connsiteX90" fmla="*/ 4816931 w 5247409"/>
              <a:gd name="connsiteY90" fmla="*/ 3873160 h 6849340"/>
              <a:gd name="connsiteX91" fmla="*/ 4850979 w 5247409"/>
              <a:gd name="connsiteY91" fmla="*/ 3855738 h 6849340"/>
              <a:gd name="connsiteX92" fmla="*/ 4927777 w 5247409"/>
              <a:gd name="connsiteY92" fmla="*/ 3804276 h 6849340"/>
              <a:gd name="connsiteX93" fmla="*/ 4945198 w 5247409"/>
              <a:gd name="connsiteY93" fmla="*/ 3795565 h 6849340"/>
              <a:gd name="connsiteX94" fmla="*/ 4945198 w 5247409"/>
              <a:gd name="connsiteY94" fmla="*/ 4128888 h 6849340"/>
              <a:gd name="connsiteX95" fmla="*/ 3730674 w 5247409"/>
              <a:gd name="connsiteY95" fmla="*/ 4684689 h 6849340"/>
              <a:gd name="connsiteX96" fmla="*/ 2943693 w 5247409"/>
              <a:gd name="connsiteY96" fmla="*/ 4547720 h 6849340"/>
              <a:gd name="connsiteX97" fmla="*/ 2934982 w 5247409"/>
              <a:gd name="connsiteY97" fmla="*/ 4539009 h 6849340"/>
              <a:gd name="connsiteX98" fmla="*/ 2516150 w 5247409"/>
              <a:gd name="connsiteY98" fmla="*/ 4179561 h 6849340"/>
              <a:gd name="connsiteX99" fmla="*/ 2516150 w 5247409"/>
              <a:gd name="connsiteY99" fmla="*/ 4170850 h 6849340"/>
              <a:gd name="connsiteX100" fmla="*/ 2516150 w 5247409"/>
              <a:gd name="connsiteY100" fmla="*/ 4145514 h 6849340"/>
              <a:gd name="connsiteX101" fmla="*/ 2516150 w 5247409"/>
              <a:gd name="connsiteY101" fmla="*/ 4145514 h 6849340"/>
              <a:gd name="connsiteX102" fmla="*/ 2516150 w 5247409"/>
              <a:gd name="connsiteY102" fmla="*/ 3786066 h 6849340"/>
              <a:gd name="connsiteX103" fmla="*/ 2558900 w 5247409"/>
              <a:gd name="connsiteY103" fmla="*/ 3820114 h 6849340"/>
              <a:gd name="connsiteX104" fmla="*/ 2558900 w 5247409"/>
              <a:gd name="connsiteY104" fmla="*/ 3820114 h 6849340"/>
              <a:gd name="connsiteX105" fmla="*/ 2567611 w 5247409"/>
              <a:gd name="connsiteY105" fmla="*/ 3820114 h 6849340"/>
              <a:gd name="connsiteX106" fmla="*/ 2585033 w 5247409"/>
              <a:gd name="connsiteY106" fmla="*/ 3828825 h 6849340"/>
              <a:gd name="connsiteX107" fmla="*/ 2585033 w 5247409"/>
              <a:gd name="connsiteY107" fmla="*/ 3828825 h 6849340"/>
              <a:gd name="connsiteX108" fmla="*/ 2627783 w 5247409"/>
              <a:gd name="connsiteY108" fmla="*/ 3854162 h 6849340"/>
              <a:gd name="connsiteX109" fmla="*/ 2627783 w 5247409"/>
              <a:gd name="connsiteY109" fmla="*/ 3854162 h 6849340"/>
              <a:gd name="connsiteX110" fmla="*/ 2670533 w 5247409"/>
              <a:gd name="connsiteY110" fmla="*/ 3879498 h 6849340"/>
              <a:gd name="connsiteX111" fmla="*/ 2679244 w 5247409"/>
              <a:gd name="connsiteY111" fmla="*/ 3879498 h 6849340"/>
              <a:gd name="connsiteX112" fmla="*/ 2696666 w 5247409"/>
              <a:gd name="connsiteY112" fmla="*/ 3888209 h 6849340"/>
              <a:gd name="connsiteX113" fmla="*/ 2807511 w 5247409"/>
              <a:gd name="connsiteY113" fmla="*/ 3939670 h 6849340"/>
              <a:gd name="connsiteX114" fmla="*/ 2807511 w 5247409"/>
              <a:gd name="connsiteY114" fmla="*/ 3939670 h 6849340"/>
              <a:gd name="connsiteX115" fmla="*/ 2832848 w 5247409"/>
              <a:gd name="connsiteY115" fmla="*/ 3948381 h 6849340"/>
              <a:gd name="connsiteX116" fmla="*/ 2893020 w 5247409"/>
              <a:gd name="connsiteY116" fmla="*/ 3973718 h 6849340"/>
              <a:gd name="connsiteX117" fmla="*/ 2935770 w 5247409"/>
              <a:gd name="connsiteY117" fmla="*/ 3991140 h 6849340"/>
              <a:gd name="connsiteX118" fmla="*/ 3010177 w 5247409"/>
              <a:gd name="connsiteY118" fmla="*/ 4036262 h 6849340"/>
              <a:gd name="connsiteX119" fmla="*/ 2189148 w 5247409"/>
              <a:gd name="connsiteY119" fmla="*/ 4062387 h 6849340"/>
              <a:gd name="connsiteX120" fmla="*/ 1539136 w 5247409"/>
              <a:gd name="connsiteY120" fmla="*/ 4156606 h 6849340"/>
              <a:gd name="connsiteX121" fmla="*/ 324621 w 5247409"/>
              <a:gd name="connsiteY121" fmla="*/ 3600805 h 6849340"/>
              <a:gd name="connsiteX122" fmla="*/ 324621 w 5247409"/>
              <a:gd name="connsiteY122" fmla="*/ 3267482 h 6849340"/>
              <a:gd name="connsiteX123" fmla="*/ 1539145 w 5247409"/>
              <a:gd name="connsiteY123" fmla="*/ 3600805 h 6849340"/>
              <a:gd name="connsiteX124" fmla="*/ 2189157 w 5247409"/>
              <a:gd name="connsiteY124" fmla="*/ 3524008 h 6849340"/>
              <a:gd name="connsiteX125" fmla="*/ 2189148 w 5247409"/>
              <a:gd name="connsiteY125" fmla="*/ 4062387 h 6849340"/>
              <a:gd name="connsiteX126" fmla="*/ 2189148 w 5247409"/>
              <a:gd name="connsiteY126" fmla="*/ 4062387 h 6849340"/>
              <a:gd name="connsiteX127" fmla="*/ 4934089 w 5247409"/>
              <a:gd name="connsiteY127" fmla="*/ 5062347 h 6849340"/>
              <a:gd name="connsiteX128" fmla="*/ 3719565 w 5247409"/>
              <a:gd name="connsiteY128" fmla="*/ 5618148 h 6849340"/>
              <a:gd name="connsiteX129" fmla="*/ 2505041 w 5247409"/>
              <a:gd name="connsiteY129" fmla="*/ 5087684 h 6849340"/>
              <a:gd name="connsiteX130" fmla="*/ 2505041 w 5247409"/>
              <a:gd name="connsiteY130" fmla="*/ 5087684 h 6849340"/>
              <a:gd name="connsiteX131" fmla="*/ 2505041 w 5247409"/>
              <a:gd name="connsiteY131" fmla="*/ 4728236 h 6849340"/>
              <a:gd name="connsiteX132" fmla="*/ 2736229 w 5247409"/>
              <a:gd name="connsiteY132" fmla="*/ 4865206 h 6849340"/>
              <a:gd name="connsiteX133" fmla="*/ 2736229 w 5247409"/>
              <a:gd name="connsiteY133" fmla="*/ 4865206 h 6849340"/>
              <a:gd name="connsiteX134" fmla="*/ 2778979 w 5247409"/>
              <a:gd name="connsiteY134" fmla="*/ 4882628 h 6849340"/>
              <a:gd name="connsiteX135" fmla="*/ 2804316 w 5247409"/>
              <a:gd name="connsiteY135" fmla="*/ 4891339 h 6849340"/>
              <a:gd name="connsiteX136" fmla="*/ 3719565 w 5247409"/>
              <a:gd name="connsiteY136" fmla="*/ 5062356 h 6849340"/>
              <a:gd name="connsiteX137" fmla="*/ 4934089 w 5247409"/>
              <a:gd name="connsiteY137" fmla="*/ 4729033 h 6849340"/>
              <a:gd name="connsiteX138" fmla="*/ 4934089 w 5247409"/>
              <a:gd name="connsiteY138" fmla="*/ 5062347 h 6849340"/>
              <a:gd name="connsiteX139" fmla="*/ 2299993 w 5247409"/>
              <a:gd name="connsiteY139" fmla="*/ 2924669 h 6849340"/>
              <a:gd name="connsiteX140" fmla="*/ 2257243 w 5247409"/>
              <a:gd name="connsiteY140" fmla="*/ 2984841 h 6849340"/>
              <a:gd name="connsiteX141" fmla="*/ 2239821 w 5247409"/>
              <a:gd name="connsiteY141" fmla="*/ 3018888 h 6849340"/>
              <a:gd name="connsiteX142" fmla="*/ 2222399 w 5247409"/>
              <a:gd name="connsiteY142" fmla="*/ 3061638 h 6849340"/>
              <a:gd name="connsiteX143" fmla="*/ 2204977 w 5247409"/>
              <a:gd name="connsiteY143" fmla="*/ 3104388 h 6849340"/>
              <a:gd name="connsiteX144" fmla="*/ 2196266 w 5247409"/>
              <a:gd name="connsiteY144" fmla="*/ 3121810 h 6849340"/>
              <a:gd name="connsiteX145" fmla="*/ 1529628 w 5247409"/>
              <a:gd name="connsiteY145" fmla="*/ 3224732 h 6849340"/>
              <a:gd name="connsiteX146" fmla="*/ 315113 w 5247409"/>
              <a:gd name="connsiteY146" fmla="*/ 2668931 h 6849340"/>
              <a:gd name="connsiteX147" fmla="*/ 315113 w 5247409"/>
              <a:gd name="connsiteY147" fmla="*/ 2335617 h 6849340"/>
              <a:gd name="connsiteX148" fmla="*/ 1529637 w 5247409"/>
              <a:gd name="connsiteY148" fmla="*/ 2668940 h 6849340"/>
              <a:gd name="connsiteX149" fmla="*/ 2744161 w 5247409"/>
              <a:gd name="connsiteY149" fmla="*/ 2335617 h 6849340"/>
              <a:gd name="connsiteX150" fmla="*/ 2744161 w 5247409"/>
              <a:gd name="connsiteY150" fmla="*/ 2574720 h 6849340"/>
              <a:gd name="connsiteX151" fmla="*/ 2299205 w 5247409"/>
              <a:gd name="connsiteY151" fmla="*/ 2908043 h 6849340"/>
              <a:gd name="connsiteX152" fmla="*/ 2299993 w 5247409"/>
              <a:gd name="connsiteY152" fmla="*/ 2924669 h 6849340"/>
              <a:gd name="connsiteX153" fmla="*/ 4934089 w 5247409"/>
              <a:gd name="connsiteY153" fmla="*/ 3266694 h 6849340"/>
              <a:gd name="connsiteX154" fmla="*/ 3719565 w 5247409"/>
              <a:gd name="connsiteY154" fmla="*/ 3822495 h 6849340"/>
              <a:gd name="connsiteX155" fmla="*/ 2898536 w 5247409"/>
              <a:gd name="connsiteY155" fmla="*/ 3668900 h 6849340"/>
              <a:gd name="connsiteX156" fmla="*/ 2898536 w 5247409"/>
              <a:gd name="connsiteY156" fmla="*/ 3668900 h 6849340"/>
              <a:gd name="connsiteX157" fmla="*/ 2821738 w 5247409"/>
              <a:gd name="connsiteY157" fmla="*/ 3634853 h 6849340"/>
              <a:gd name="connsiteX158" fmla="*/ 2821738 w 5247409"/>
              <a:gd name="connsiteY158" fmla="*/ 3634853 h 6849340"/>
              <a:gd name="connsiteX159" fmla="*/ 2821738 w 5247409"/>
              <a:gd name="connsiteY159" fmla="*/ 3634853 h 6849340"/>
              <a:gd name="connsiteX160" fmla="*/ 2821738 w 5247409"/>
              <a:gd name="connsiteY160" fmla="*/ 3634853 h 6849340"/>
              <a:gd name="connsiteX161" fmla="*/ 2813027 w 5247409"/>
              <a:gd name="connsiteY161" fmla="*/ 3626142 h 6849340"/>
              <a:gd name="connsiteX162" fmla="*/ 2804316 w 5247409"/>
              <a:gd name="connsiteY162" fmla="*/ 3626142 h 6849340"/>
              <a:gd name="connsiteX163" fmla="*/ 2770268 w 5247409"/>
              <a:gd name="connsiteY163" fmla="*/ 3608720 h 6849340"/>
              <a:gd name="connsiteX164" fmla="*/ 2736221 w 5247409"/>
              <a:gd name="connsiteY164" fmla="*/ 3583383 h 6849340"/>
              <a:gd name="connsiteX165" fmla="*/ 2736221 w 5247409"/>
              <a:gd name="connsiteY165" fmla="*/ 3583383 h 6849340"/>
              <a:gd name="connsiteX166" fmla="*/ 2727510 w 5247409"/>
              <a:gd name="connsiteY166" fmla="*/ 3574672 h 6849340"/>
              <a:gd name="connsiteX167" fmla="*/ 2718799 w 5247409"/>
              <a:gd name="connsiteY167" fmla="*/ 3574672 h 6849340"/>
              <a:gd name="connsiteX168" fmla="*/ 2667338 w 5247409"/>
              <a:gd name="connsiteY168" fmla="*/ 3531922 h 6849340"/>
              <a:gd name="connsiteX169" fmla="*/ 2667338 w 5247409"/>
              <a:gd name="connsiteY169" fmla="*/ 3531922 h 6849340"/>
              <a:gd name="connsiteX170" fmla="*/ 2658627 w 5247409"/>
              <a:gd name="connsiteY170" fmla="*/ 3531922 h 6849340"/>
              <a:gd name="connsiteX171" fmla="*/ 2658627 w 5247409"/>
              <a:gd name="connsiteY171" fmla="*/ 3531922 h 6849340"/>
              <a:gd name="connsiteX172" fmla="*/ 2633290 w 5247409"/>
              <a:gd name="connsiteY172" fmla="*/ 3506586 h 6849340"/>
              <a:gd name="connsiteX173" fmla="*/ 2633290 w 5247409"/>
              <a:gd name="connsiteY173" fmla="*/ 3506586 h 6849340"/>
              <a:gd name="connsiteX174" fmla="*/ 2607954 w 5247409"/>
              <a:gd name="connsiteY174" fmla="*/ 3489163 h 6849340"/>
              <a:gd name="connsiteX175" fmla="*/ 2607954 w 5247409"/>
              <a:gd name="connsiteY175" fmla="*/ 3489163 h 6849340"/>
              <a:gd name="connsiteX176" fmla="*/ 2607954 w 5247409"/>
              <a:gd name="connsiteY176" fmla="*/ 3489163 h 6849340"/>
              <a:gd name="connsiteX177" fmla="*/ 2607954 w 5247409"/>
              <a:gd name="connsiteY177" fmla="*/ 3489163 h 6849340"/>
              <a:gd name="connsiteX178" fmla="*/ 2582617 w 5247409"/>
              <a:gd name="connsiteY178" fmla="*/ 3463827 h 6849340"/>
              <a:gd name="connsiteX179" fmla="*/ 2565195 w 5247409"/>
              <a:gd name="connsiteY179" fmla="*/ 3438491 h 6849340"/>
              <a:gd name="connsiteX180" fmla="*/ 2565195 w 5247409"/>
              <a:gd name="connsiteY180" fmla="*/ 3438491 h 6849340"/>
              <a:gd name="connsiteX181" fmla="*/ 2565195 w 5247409"/>
              <a:gd name="connsiteY181" fmla="*/ 3438491 h 6849340"/>
              <a:gd name="connsiteX182" fmla="*/ 2547773 w 5247409"/>
              <a:gd name="connsiteY182" fmla="*/ 3413154 h 6849340"/>
              <a:gd name="connsiteX183" fmla="*/ 2530351 w 5247409"/>
              <a:gd name="connsiteY183" fmla="*/ 3387817 h 6849340"/>
              <a:gd name="connsiteX184" fmla="*/ 2530351 w 5247409"/>
              <a:gd name="connsiteY184" fmla="*/ 3387817 h 6849340"/>
              <a:gd name="connsiteX185" fmla="*/ 2505014 w 5247409"/>
              <a:gd name="connsiteY185" fmla="*/ 3293598 h 6849340"/>
              <a:gd name="connsiteX186" fmla="*/ 2505014 w 5247409"/>
              <a:gd name="connsiteY186" fmla="*/ 3293598 h 6849340"/>
              <a:gd name="connsiteX187" fmla="*/ 2505014 w 5247409"/>
              <a:gd name="connsiteY187" fmla="*/ 3293598 h 6849340"/>
              <a:gd name="connsiteX188" fmla="*/ 2505014 w 5247409"/>
              <a:gd name="connsiteY188" fmla="*/ 3276176 h 6849340"/>
              <a:gd name="connsiteX189" fmla="*/ 2505014 w 5247409"/>
              <a:gd name="connsiteY189" fmla="*/ 3276176 h 6849340"/>
              <a:gd name="connsiteX190" fmla="*/ 2505014 w 5247409"/>
              <a:gd name="connsiteY190" fmla="*/ 3276176 h 6849340"/>
              <a:gd name="connsiteX191" fmla="*/ 2513726 w 5247409"/>
              <a:gd name="connsiteY191" fmla="*/ 3216004 h 6849340"/>
              <a:gd name="connsiteX192" fmla="*/ 2513726 w 5247409"/>
              <a:gd name="connsiteY192" fmla="*/ 3216004 h 6849340"/>
              <a:gd name="connsiteX193" fmla="*/ 2966596 w 5247409"/>
              <a:gd name="connsiteY193" fmla="*/ 2856556 h 6849340"/>
              <a:gd name="connsiteX194" fmla="*/ 2975307 w 5247409"/>
              <a:gd name="connsiteY194" fmla="*/ 2856556 h 6849340"/>
              <a:gd name="connsiteX195" fmla="*/ 3727453 w 5247409"/>
              <a:gd name="connsiteY195" fmla="*/ 2728298 h 6849340"/>
              <a:gd name="connsiteX196" fmla="*/ 4934089 w 5247409"/>
              <a:gd name="connsiteY196" fmla="*/ 3266694 h 6849340"/>
              <a:gd name="connsiteX197" fmla="*/ 1530425 w 5247409"/>
              <a:gd name="connsiteY197" fmla="*/ 316698 h 6849340"/>
              <a:gd name="connsiteX198" fmla="*/ 2744949 w 5247409"/>
              <a:gd name="connsiteY198" fmla="*/ 872499 h 6849340"/>
              <a:gd name="connsiteX199" fmla="*/ 1530425 w 5247409"/>
              <a:gd name="connsiteY199" fmla="*/ 1428300 h 6849340"/>
              <a:gd name="connsiteX200" fmla="*/ 315901 w 5247409"/>
              <a:gd name="connsiteY200" fmla="*/ 872499 h 6849340"/>
              <a:gd name="connsiteX201" fmla="*/ 1530425 w 5247409"/>
              <a:gd name="connsiteY201" fmla="*/ 316698 h 6849340"/>
              <a:gd name="connsiteX202" fmla="*/ 316698 w 5247409"/>
              <a:gd name="connsiteY202" fmla="*/ 4523968 h 6849340"/>
              <a:gd name="connsiteX203" fmla="*/ 316698 w 5247409"/>
              <a:gd name="connsiteY203" fmla="*/ 4190645 h 6849340"/>
              <a:gd name="connsiteX204" fmla="*/ 1531213 w 5247409"/>
              <a:gd name="connsiteY204" fmla="*/ 4523968 h 6849340"/>
              <a:gd name="connsiteX205" fmla="*/ 2181225 w 5247409"/>
              <a:gd name="connsiteY205" fmla="*/ 4447171 h 6849340"/>
              <a:gd name="connsiteX206" fmla="*/ 2181225 w 5247409"/>
              <a:gd name="connsiteY206" fmla="*/ 4994261 h 6849340"/>
              <a:gd name="connsiteX207" fmla="*/ 1531213 w 5247409"/>
              <a:gd name="connsiteY207" fmla="*/ 5088480 h 6849340"/>
              <a:gd name="connsiteX208" fmla="*/ 316698 w 5247409"/>
              <a:gd name="connsiteY208" fmla="*/ 4523968 h 6849340"/>
              <a:gd name="connsiteX209" fmla="*/ 4934089 w 5247409"/>
              <a:gd name="connsiteY209" fmla="*/ 5986298 h 6849340"/>
              <a:gd name="connsiteX210" fmla="*/ 3719565 w 5247409"/>
              <a:gd name="connsiteY210" fmla="*/ 6542099 h 6849340"/>
              <a:gd name="connsiteX211" fmla="*/ 2505041 w 5247409"/>
              <a:gd name="connsiteY211" fmla="*/ 5986298 h 6849340"/>
              <a:gd name="connsiteX212" fmla="*/ 2505041 w 5247409"/>
              <a:gd name="connsiteY212" fmla="*/ 5652975 h 6849340"/>
              <a:gd name="connsiteX213" fmla="*/ 3719565 w 5247409"/>
              <a:gd name="connsiteY213" fmla="*/ 5986298 h 6849340"/>
              <a:gd name="connsiteX214" fmla="*/ 4934089 w 5247409"/>
              <a:gd name="connsiteY214" fmla="*/ 5652975 h 6849340"/>
              <a:gd name="connsiteX215" fmla="*/ 4934089 w 5247409"/>
              <a:gd name="connsiteY215" fmla="*/ 5986298 h 6849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</a:cxnLst>
            <a:rect l="l" t="t" r="r" b="b"/>
            <a:pathLst>
              <a:path w="5247409" h="6849340">
                <a:moveTo>
                  <a:pt x="5249990" y="3266694"/>
                </a:moveTo>
                <a:cubicBezTo>
                  <a:pt x="5249990" y="2778988"/>
                  <a:pt x="4574641" y="2394204"/>
                  <a:pt x="3719565" y="2394204"/>
                </a:cubicBezTo>
                <a:cubicBezTo>
                  <a:pt x="3480461" y="2394204"/>
                  <a:pt x="3266694" y="2419541"/>
                  <a:pt x="3069553" y="2479713"/>
                </a:cubicBezTo>
                <a:lnTo>
                  <a:pt x="3069553" y="1813075"/>
                </a:lnTo>
                <a:cubicBezTo>
                  <a:pt x="3069553" y="1804364"/>
                  <a:pt x="3069553" y="1795653"/>
                  <a:pt x="3069553" y="1787739"/>
                </a:cubicBezTo>
                <a:cubicBezTo>
                  <a:pt x="3069553" y="1779028"/>
                  <a:pt x="3069553" y="1770317"/>
                  <a:pt x="3069553" y="1762402"/>
                </a:cubicBezTo>
                <a:lnTo>
                  <a:pt x="3069553" y="872490"/>
                </a:lnTo>
                <a:cubicBezTo>
                  <a:pt x="3069553" y="384784"/>
                  <a:pt x="2394204" y="0"/>
                  <a:pt x="1539136" y="0"/>
                </a:cubicBezTo>
                <a:cubicBezTo>
                  <a:pt x="675349" y="0"/>
                  <a:pt x="0" y="384784"/>
                  <a:pt x="0" y="872490"/>
                </a:cubicBezTo>
                <a:lnTo>
                  <a:pt x="0" y="1744980"/>
                </a:lnTo>
                <a:cubicBezTo>
                  <a:pt x="0" y="1753691"/>
                  <a:pt x="0" y="1762402"/>
                  <a:pt x="0" y="1770317"/>
                </a:cubicBezTo>
                <a:cubicBezTo>
                  <a:pt x="0" y="1779028"/>
                  <a:pt x="0" y="1787739"/>
                  <a:pt x="0" y="1795653"/>
                </a:cubicBezTo>
                <a:lnTo>
                  <a:pt x="0" y="2668143"/>
                </a:lnTo>
                <a:cubicBezTo>
                  <a:pt x="0" y="2676854"/>
                  <a:pt x="0" y="2685565"/>
                  <a:pt x="0" y="2693480"/>
                </a:cubicBezTo>
                <a:cubicBezTo>
                  <a:pt x="0" y="2701394"/>
                  <a:pt x="0" y="2710902"/>
                  <a:pt x="0" y="2718816"/>
                </a:cubicBezTo>
                <a:lnTo>
                  <a:pt x="0" y="3591306"/>
                </a:lnTo>
                <a:cubicBezTo>
                  <a:pt x="0" y="3600017"/>
                  <a:pt x="0" y="3608728"/>
                  <a:pt x="0" y="3616643"/>
                </a:cubicBezTo>
                <a:cubicBezTo>
                  <a:pt x="0" y="3624557"/>
                  <a:pt x="0" y="3634065"/>
                  <a:pt x="0" y="3641979"/>
                </a:cubicBezTo>
                <a:lnTo>
                  <a:pt x="0" y="4522384"/>
                </a:lnTo>
                <a:cubicBezTo>
                  <a:pt x="0" y="5010090"/>
                  <a:pt x="675349" y="5394874"/>
                  <a:pt x="1530425" y="5394874"/>
                </a:cubicBezTo>
                <a:cubicBezTo>
                  <a:pt x="1761614" y="5394874"/>
                  <a:pt x="1983295" y="5369537"/>
                  <a:pt x="2180437" y="5318076"/>
                </a:cubicBezTo>
                <a:lnTo>
                  <a:pt x="2180437" y="5984714"/>
                </a:lnTo>
                <a:cubicBezTo>
                  <a:pt x="2180437" y="6472420"/>
                  <a:pt x="2855786" y="6857204"/>
                  <a:pt x="3710862" y="6857204"/>
                </a:cubicBezTo>
                <a:cubicBezTo>
                  <a:pt x="4565939" y="6857204"/>
                  <a:pt x="5241288" y="6472420"/>
                  <a:pt x="5241288" y="5984714"/>
                </a:cubicBezTo>
                <a:lnTo>
                  <a:pt x="5241288" y="5113808"/>
                </a:lnTo>
                <a:cubicBezTo>
                  <a:pt x="5241288" y="5105097"/>
                  <a:pt x="5241288" y="5096386"/>
                  <a:pt x="5241288" y="5088472"/>
                </a:cubicBezTo>
                <a:cubicBezTo>
                  <a:pt x="5241288" y="5079760"/>
                  <a:pt x="5241288" y="5071050"/>
                  <a:pt x="5241288" y="5063135"/>
                </a:cubicBezTo>
                <a:lnTo>
                  <a:pt x="5241288" y="4190645"/>
                </a:lnTo>
                <a:cubicBezTo>
                  <a:pt x="5241288" y="4181934"/>
                  <a:pt x="5241288" y="4173223"/>
                  <a:pt x="5241288" y="4165309"/>
                </a:cubicBezTo>
                <a:cubicBezTo>
                  <a:pt x="5241288" y="4156598"/>
                  <a:pt x="5241288" y="4147886"/>
                  <a:pt x="5241288" y="4139972"/>
                </a:cubicBezTo>
                <a:lnTo>
                  <a:pt x="5241288" y="3266694"/>
                </a:lnTo>
                <a:lnTo>
                  <a:pt x="5249990" y="3266694"/>
                </a:lnTo>
                <a:close/>
                <a:moveTo>
                  <a:pt x="402206" y="1471041"/>
                </a:moveTo>
                <a:cubicBezTo>
                  <a:pt x="410917" y="1479752"/>
                  <a:pt x="427543" y="1488463"/>
                  <a:pt x="436254" y="1488463"/>
                </a:cubicBezTo>
                <a:cubicBezTo>
                  <a:pt x="470301" y="1513800"/>
                  <a:pt x="513051" y="1531213"/>
                  <a:pt x="555801" y="1548635"/>
                </a:cubicBezTo>
                <a:lnTo>
                  <a:pt x="555801" y="1548635"/>
                </a:lnTo>
                <a:cubicBezTo>
                  <a:pt x="598551" y="1566057"/>
                  <a:pt x="641310" y="1582683"/>
                  <a:pt x="684060" y="1600096"/>
                </a:cubicBezTo>
                <a:cubicBezTo>
                  <a:pt x="701482" y="1608807"/>
                  <a:pt x="718107" y="1608807"/>
                  <a:pt x="726809" y="1617518"/>
                </a:cubicBezTo>
                <a:cubicBezTo>
                  <a:pt x="760857" y="1626229"/>
                  <a:pt x="786982" y="1634940"/>
                  <a:pt x="821029" y="1651566"/>
                </a:cubicBezTo>
                <a:cubicBezTo>
                  <a:pt x="838451" y="1660277"/>
                  <a:pt x="855077" y="1660277"/>
                  <a:pt x="881201" y="1668988"/>
                </a:cubicBezTo>
                <a:cubicBezTo>
                  <a:pt x="915249" y="1677699"/>
                  <a:pt x="941373" y="1686410"/>
                  <a:pt x="975421" y="1694324"/>
                </a:cubicBezTo>
                <a:cubicBezTo>
                  <a:pt x="992843" y="1703035"/>
                  <a:pt x="1018171" y="1703035"/>
                  <a:pt x="1035593" y="1703035"/>
                </a:cubicBezTo>
                <a:cubicBezTo>
                  <a:pt x="1069640" y="1711747"/>
                  <a:pt x="1103679" y="1711747"/>
                  <a:pt x="1138515" y="1720458"/>
                </a:cubicBezTo>
                <a:cubicBezTo>
                  <a:pt x="1155937" y="1720458"/>
                  <a:pt x="1181265" y="1729169"/>
                  <a:pt x="1198687" y="1729169"/>
                </a:cubicBezTo>
                <a:cubicBezTo>
                  <a:pt x="1232734" y="1737880"/>
                  <a:pt x="1275484" y="1737880"/>
                  <a:pt x="1309532" y="1737880"/>
                </a:cubicBezTo>
                <a:cubicBezTo>
                  <a:pt x="1326954" y="1737880"/>
                  <a:pt x="1343579" y="1737880"/>
                  <a:pt x="1360993" y="1746591"/>
                </a:cubicBezTo>
                <a:cubicBezTo>
                  <a:pt x="1421165" y="1746591"/>
                  <a:pt x="1471838" y="1755302"/>
                  <a:pt x="1532010" y="1755302"/>
                </a:cubicBezTo>
                <a:cubicBezTo>
                  <a:pt x="1592182" y="1755302"/>
                  <a:pt x="1651557" y="1755302"/>
                  <a:pt x="1703027" y="1746591"/>
                </a:cubicBezTo>
                <a:cubicBezTo>
                  <a:pt x="1720449" y="1746591"/>
                  <a:pt x="1737074" y="1746591"/>
                  <a:pt x="1754488" y="1737880"/>
                </a:cubicBezTo>
                <a:cubicBezTo>
                  <a:pt x="1788535" y="1737880"/>
                  <a:pt x="1831285" y="1729169"/>
                  <a:pt x="1865333" y="1729169"/>
                </a:cubicBezTo>
                <a:cubicBezTo>
                  <a:pt x="1882755" y="1729169"/>
                  <a:pt x="1908083" y="1720458"/>
                  <a:pt x="1925505" y="1720458"/>
                </a:cubicBezTo>
                <a:cubicBezTo>
                  <a:pt x="1959552" y="1711747"/>
                  <a:pt x="1993591" y="1711747"/>
                  <a:pt x="2028427" y="1703035"/>
                </a:cubicBezTo>
                <a:cubicBezTo>
                  <a:pt x="2045849" y="1703035"/>
                  <a:pt x="2071177" y="1694324"/>
                  <a:pt x="2088599" y="1694324"/>
                </a:cubicBezTo>
                <a:cubicBezTo>
                  <a:pt x="2122646" y="1685613"/>
                  <a:pt x="2148771" y="1676902"/>
                  <a:pt x="2182818" y="1668988"/>
                </a:cubicBezTo>
                <a:cubicBezTo>
                  <a:pt x="2200240" y="1660277"/>
                  <a:pt x="2216866" y="1660277"/>
                  <a:pt x="2242991" y="1651566"/>
                </a:cubicBezTo>
                <a:cubicBezTo>
                  <a:pt x="2277038" y="1642855"/>
                  <a:pt x="2303162" y="1634144"/>
                  <a:pt x="2337210" y="1617518"/>
                </a:cubicBezTo>
                <a:cubicBezTo>
                  <a:pt x="2354632" y="1608807"/>
                  <a:pt x="2371258" y="1608807"/>
                  <a:pt x="2379960" y="1600096"/>
                </a:cubicBezTo>
                <a:cubicBezTo>
                  <a:pt x="2422710" y="1582674"/>
                  <a:pt x="2465468" y="1566049"/>
                  <a:pt x="2508218" y="1548635"/>
                </a:cubicBezTo>
                <a:lnTo>
                  <a:pt x="2508218" y="1548635"/>
                </a:lnTo>
                <a:cubicBezTo>
                  <a:pt x="2550968" y="1531213"/>
                  <a:pt x="2585016" y="1505885"/>
                  <a:pt x="2627766" y="1488463"/>
                </a:cubicBezTo>
                <a:cubicBezTo>
                  <a:pt x="2636477" y="1479752"/>
                  <a:pt x="2653102" y="1471041"/>
                  <a:pt x="2661813" y="1471041"/>
                </a:cubicBezTo>
                <a:cubicBezTo>
                  <a:pt x="2687150" y="1453619"/>
                  <a:pt x="2713274" y="1436993"/>
                  <a:pt x="2738611" y="1419580"/>
                </a:cubicBezTo>
                <a:cubicBezTo>
                  <a:pt x="2738611" y="1419580"/>
                  <a:pt x="2747322" y="1410869"/>
                  <a:pt x="2756033" y="1410869"/>
                </a:cubicBezTo>
                <a:lnTo>
                  <a:pt x="2756033" y="1744192"/>
                </a:lnTo>
                <a:cubicBezTo>
                  <a:pt x="2756033" y="2009420"/>
                  <a:pt x="2260404" y="2299993"/>
                  <a:pt x="1541509" y="2299993"/>
                </a:cubicBezTo>
                <a:cubicBezTo>
                  <a:pt x="822614" y="2299993"/>
                  <a:pt x="326985" y="2009429"/>
                  <a:pt x="326985" y="1744192"/>
                </a:cubicBezTo>
                <a:lnTo>
                  <a:pt x="326985" y="1410869"/>
                </a:lnTo>
                <a:cubicBezTo>
                  <a:pt x="326985" y="1410869"/>
                  <a:pt x="335696" y="1419580"/>
                  <a:pt x="344407" y="1419580"/>
                </a:cubicBezTo>
                <a:cubicBezTo>
                  <a:pt x="350745" y="1436993"/>
                  <a:pt x="376073" y="1454416"/>
                  <a:pt x="402206" y="1471041"/>
                </a:cubicBezTo>
                <a:close/>
                <a:moveTo>
                  <a:pt x="3010177" y="4036262"/>
                </a:moveTo>
                <a:cubicBezTo>
                  <a:pt x="3027599" y="4044973"/>
                  <a:pt x="3044225" y="4044973"/>
                  <a:pt x="3070349" y="4053684"/>
                </a:cubicBezTo>
                <a:cubicBezTo>
                  <a:pt x="3104397" y="4062395"/>
                  <a:pt x="3130521" y="4071106"/>
                  <a:pt x="3164569" y="4079021"/>
                </a:cubicBezTo>
                <a:cubicBezTo>
                  <a:pt x="3181991" y="4087732"/>
                  <a:pt x="3207319" y="4087732"/>
                  <a:pt x="3224741" y="4087732"/>
                </a:cubicBezTo>
                <a:cubicBezTo>
                  <a:pt x="3258788" y="4096443"/>
                  <a:pt x="3292827" y="4096443"/>
                  <a:pt x="3327663" y="4105154"/>
                </a:cubicBezTo>
                <a:cubicBezTo>
                  <a:pt x="3345085" y="4105154"/>
                  <a:pt x="3370413" y="4113865"/>
                  <a:pt x="3387835" y="4113865"/>
                </a:cubicBezTo>
                <a:cubicBezTo>
                  <a:pt x="3421882" y="4122576"/>
                  <a:pt x="3464632" y="4122576"/>
                  <a:pt x="3498680" y="4122576"/>
                </a:cubicBezTo>
                <a:cubicBezTo>
                  <a:pt x="3516093" y="4122576"/>
                  <a:pt x="3532727" y="4122576"/>
                  <a:pt x="3550141" y="4131287"/>
                </a:cubicBezTo>
                <a:cubicBezTo>
                  <a:pt x="3610313" y="4131287"/>
                  <a:pt x="3660986" y="4139998"/>
                  <a:pt x="3721158" y="4139998"/>
                </a:cubicBezTo>
                <a:cubicBezTo>
                  <a:pt x="3781330" y="4139998"/>
                  <a:pt x="3840714" y="4139998"/>
                  <a:pt x="3892175" y="4131287"/>
                </a:cubicBezTo>
                <a:cubicBezTo>
                  <a:pt x="3909589" y="4131287"/>
                  <a:pt x="3926222" y="4131287"/>
                  <a:pt x="3943636" y="4122576"/>
                </a:cubicBezTo>
                <a:cubicBezTo>
                  <a:pt x="3977683" y="4122576"/>
                  <a:pt x="4020433" y="4113865"/>
                  <a:pt x="4054481" y="4113865"/>
                </a:cubicBezTo>
                <a:cubicBezTo>
                  <a:pt x="4071894" y="4113865"/>
                  <a:pt x="4097231" y="4105154"/>
                  <a:pt x="4114653" y="4105154"/>
                </a:cubicBezTo>
                <a:cubicBezTo>
                  <a:pt x="4148700" y="4096443"/>
                  <a:pt x="4182739" y="4096443"/>
                  <a:pt x="4217575" y="4087732"/>
                </a:cubicBezTo>
                <a:cubicBezTo>
                  <a:pt x="4234989" y="4087732"/>
                  <a:pt x="4260325" y="4079021"/>
                  <a:pt x="4277747" y="4079021"/>
                </a:cubicBezTo>
                <a:cubicBezTo>
                  <a:pt x="4311795" y="4070310"/>
                  <a:pt x="4337919" y="4061599"/>
                  <a:pt x="4371966" y="4053684"/>
                </a:cubicBezTo>
                <a:cubicBezTo>
                  <a:pt x="4389389" y="4044973"/>
                  <a:pt x="4406014" y="4044973"/>
                  <a:pt x="4432139" y="4036262"/>
                </a:cubicBezTo>
                <a:cubicBezTo>
                  <a:pt x="4466186" y="4027551"/>
                  <a:pt x="4492311" y="4018840"/>
                  <a:pt x="4526358" y="4002215"/>
                </a:cubicBezTo>
                <a:cubicBezTo>
                  <a:pt x="4543780" y="3993503"/>
                  <a:pt x="4560406" y="3993503"/>
                  <a:pt x="4569117" y="3984793"/>
                </a:cubicBezTo>
                <a:cubicBezTo>
                  <a:pt x="4611867" y="3967371"/>
                  <a:pt x="4654625" y="3950745"/>
                  <a:pt x="4697375" y="3933332"/>
                </a:cubicBezTo>
                <a:lnTo>
                  <a:pt x="4697375" y="3933332"/>
                </a:lnTo>
                <a:cubicBezTo>
                  <a:pt x="4740125" y="3915909"/>
                  <a:pt x="4774173" y="3890582"/>
                  <a:pt x="4816931" y="3873160"/>
                </a:cubicBezTo>
                <a:cubicBezTo>
                  <a:pt x="4825642" y="3864448"/>
                  <a:pt x="4842268" y="3855738"/>
                  <a:pt x="4850979" y="3855738"/>
                </a:cubicBezTo>
                <a:cubicBezTo>
                  <a:pt x="4876315" y="3838315"/>
                  <a:pt x="4902440" y="3821690"/>
                  <a:pt x="4927777" y="3804276"/>
                </a:cubicBezTo>
                <a:cubicBezTo>
                  <a:pt x="4927777" y="3804276"/>
                  <a:pt x="4936487" y="3795565"/>
                  <a:pt x="4945198" y="3795565"/>
                </a:cubicBezTo>
                <a:lnTo>
                  <a:pt x="4945198" y="4128888"/>
                </a:lnTo>
                <a:cubicBezTo>
                  <a:pt x="4945198" y="4394117"/>
                  <a:pt x="4449569" y="4684689"/>
                  <a:pt x="3730674" y="4684689"/>
                </a:cubicBezTo>
                <a:cubicBezTo>
                  <a:pt x="3422688" y="4684689"/>
                  <a:pt x="3149545" y="4633229"/>
                  <a:pt x="2943693" y="4547720"/>
                </a:cubicBezTo>
                <a:cubicBezTo>
                  <a:pt x="2943693" y="4547720"/>
                  <a:pt x="2934982" y="4547720"/>
                  <a:pt x="2934982" y="4539009"/>
                </a:cubicBezTo>
                <a:cubicBezTo>
                  <a:pt x="2703792" y="4444790"/>
                  <a:pt x="2550198" y="4307820"/>
                  <a:pt x="2516150" y="4179561"/>
                </a:cubicBezTo>
                <a:cubicBezTo>
                  <a:pt x="2516150" y="4179561"/>
                  <a:pt x="2516150" y="4179561"/>
                  <a:pt x="2516150" y="4170850"/>
                </a:cubicBezTo>
                <a:cubicBezTo>
                  <a:pt x="2516150" y="4162139"/>
                  <a:pt x="2516150" y="4153428"/>
                  <a:pt x="2516150" y="4145514"/>
                </a:cubicBezTo>
                <a:lnTo>
                  <a:pt x="2516150" y="4145514"/>
                </a:lnTo>
                <a:lnTo>
                  <a:pt x="2516150" y="3786066"/>
                </a:lnTo>
                <a:cubicBezTo>
                  <a:pt x="2533572" y="3794777"/>
                  <a:pt x="2541487" y="3803488"/>
                  <a:pt x="2558900" y="3820114"/>
                </a:cubicBezTo>
                <a:lnTo>
                  <a:pt x="2558900" y="3820114"/>
                </a:lnTo>
                <a:cubicBezTo>
                  <a:pt x="2558900" y="3820114"/>
                  <a:pt x="2558900" y="3820114"/>
                  <a:pt x="2567611" y="3820114"/>
                </a:cubicBezTo>
                <a:cubicBezTo>
                  <a:pt x="2576322" y="3820114"/>
                  <a:pt x="2576322" y="3828825"/>
                  <a:pt x="2585033" y="3828825"/>
                </a:cubicBezTo>
                <a:lnTo>
                  <a:pt x="2585033" y="3828825"/>
                </a:lnTo>
                <a:cubicBezTo>
                  <a:pt x="2602455" y="3837536"/>
                  <a:pt x="2610370" y="3846247"/>
                  <a:pt x="2627783" y="3854162"/>
                </a:cubicBezTo>
                <a:lnTo>
                  <a:pt x="2627783" y="3854162"/>
                </a:lnTo>
                <a:cubicBezTo>
                  <a:pt x="2645205" y="3862872"/>
                  <a:pt x="2653120" y="3871584"/>
                  <a:pt x="2670533" y="3879498"/>
                </a:cubicBezTo>
                <a:lnTo>
                  <a:pt x="2679244" y="3879498"/>
                </a:lnTo>
                <a:cubicBezTo>
                  <a:pt x="2687955" y="3879498"/>
                  <a:pt x="2687955" y="3888209"/>
                  <a:pt x="2696666" y="3888209"/>
                </a:cubicBezTo>
                <a:cubicBezTo>
                  <a:pt x="2730714" y="3905631"/>
                  <a:pt x="2764753" y="3922256"/>
                  <a:pt x="2807511" y="3939670"/>
                </a:cubicBezTo>
                <a:lnTo>
                  <a:pt x="2807511" y="3939670"/>
                </a:lnTo>
                <a:cubicBezTo>
                  <a:pt x="2816222" y="3939670"/>
                  <a:pt x="2824933" y="3948381"/>
                  <a:pt x="2832848" y="3948381"/>
                </a:cubicBezTo>
                <a:cubicBezTo>
                  <a:pt x="2850270" y="3957092"/>
                  <a:pt x="2875598" y="3965803"/>
                  <a:pt x="2893020" y="3973718"/>
                </a:cubicBezTo>
                <a:cubicBezTo>
                  <a:pt x="2910442" y="3982429"/>
                  <a:pt x="2918356" y="3982429"/>
                  <a:pt x="2935770" y="3991140"/>
                </a:cubicBezTo>
                <a:cubicBezTo>
                  <a:pt x="2941294" y="4019637"/>
                  <a:pt x="2975342" y="4028339"/>
                  <a:pt x="3010177" y="4036262"/>
                </a:cubicBezTo>
                <a:close/>
                <a:moveTo>
                  <a:pt x="2189148" y="4062387"/>
                </a:moveTo>
                <a:cubicBezTo>
                  <a:pt x="1992795" y="4122559"/>
                  <a:pt x="1770317" y="4156606"/>
                  <a:pt x="1539136" y="4156606"/>
                </a:cubicBezTo>
                <a:cubicBezTo>
                  <a:pt x="821038" y="4156606"/>
                  <a:pt x="324621" y="3866042"/>
                  <a:pt x="324621" y="3600805"/>
                </a:cubicBezTo>
                <a:lnTo>
                  <a:pt x="324621" y="3267482"/>
                </a:lnTo>
                <a:cubicBezTo>
                  <a:pt x="606474" y="3472538"/>
                  <a:pt x="1042728" y="3600805"/>
                  <a:pt x="1539145" y="3600805"/>
                </a:cubicBezTo>
                <a:cubicBezTo>
                  <a:pt x="1770334" y="3600805"/>
                  <a:pt x="1992015" y="3575469"/>
                  <a:pt x="2189157" y="3524008"/>
                </a:cubicBezTo>
                <a:lnTo>
                  <a:pt x="2189148" y="4062387"/>
                </a:lnTo>
                <a:lnTo>
                  <a:pt x="2189148" y="4062387"/>
                </a:lnTo>
                <a:close/>
                <a:moveTo>
                  <a:pt x="4934089" y="5062347"/>
                </a:moveTo>
                <a:cubicBezTo>
                  <a:pt x="4934089" y="5327575"/>
                  <a:pt x="4438460" y="5618148"/>
                  <a:pt x="3719565" y="5618148"/>
                </a:cubicBezTo>
                <a:cubicBezTo>
                  <a:pt x="3026794" y="5618148"/>
                  <a:pt x="2531174" y="5344209"/>
                  <a:pt x="2505041" y="5087684"/>
                </a:cubicBezTo>
                <a:lnTo>
                  <a:pt x="2505041" y="5087684"/>
                </a:lnTo>
                <a:lnTo>
                  <a:pt x="2505041" y="4728236"/>
                </a:lnTo>
                <a:cubicBezTo>
                  <a:pt x="2573127" y="4779697"/>
                  <a:pt x="2650721" y="4822456"/>
                  <a:pt x="2736229" y="4865206"/>
                </a:cubicBezTo>
                <a:lnTo>
                  <a:pt x="2736229" y="4865206"/>
                </a:lnTo>
                <a:cubicBezTo>
                  <a:pt x="2753652" y="4873917"/>
                  <a:pt x="2761566" y="4882628"/>
                  <a:pt x="2778979" y="4882628"/>
                </a:cubicBezTo>
                <a:cubicBezTo>
                  <a:pt x="2787691" y="4882628"/>
                  <a:pt x="2796402" y="4891339"/>
                  <a:pt x="2804316" y="4891339"/>
                </a:cubicBezTo>
                <a:cubicBezTo>
                  <a:pt x="3060842" y="4994261"/>
                  <a:pt x="3368820" y="5062356"/>
                  <a:pt x="3719565" y="5062356"/>
                </a:cubicBezTo>
                <a:cubicBezTo>
                  <a:pt x="4223896" y="5062356"/>
                  <a:pt x="4660141" y="4934098"/>
                  <a:pt x="4934089" y="4729033"/>
                </a:cubicBezTo>
                <a:lnTo>
                  <a:pt x="4934089" y="5062347"/>
                </a:lnTo>
                <a:close/>
                <a:moveTo>
                  <a:pt x="2299993" y="2924669"/>
                </a:moveTo>
                <a:cubicBezTo>
                  <a:pt x="2282571" y="2942091"/>
                  <a:pt x="2274657" y="2967419"/>
                  <a:pt x="2257243" y="2984841"/>
                </a:cubicBezTo>
                <a:cubicBezTo>
                  <a:pt x="2248532" y="2993552"/>
                  <a:pt x="2248532" y="3002263"/>
                  <a:pt x="2239821" y="3018888"/>
                </a:cubicBezTo>
                <a:cubicBezTo>
                  <a:pt x="2231110" y="3036310"/>
                  <a:pt x="2222399" y="3052936"/>
                  <a:pt x="2222399" y="3061638"/>
                </a:cubicBezTo>
                <a:cubicBezTo>
                  <a:pt x="2213688" y="3079060"/>
                  <a:pt x="2213688" y="3095686"/>
                  <a:pt x="2204977" y="3104388"/>
                </a:cubicBezTo>
                <a:cubicBezTo>
                  <a:pt x="2204977" y="3113099"/>
                  <a:pt x="2196266" y="3113099"/>
                  <a:pt x="2196266" y="3121810"/>
                </a:cubicBezTo>
                <a:cubicBezTo>
                  <a:pt x="1999912" y="3189897"/>
                  <a:pt x="1768732" y="3224732"/>
                  <a:pt x="1529628" y="3224732"/>
                </a:cubicBezTo>
                <a:cubicBezTo>
                  <a:pt x="811521" y="3224732"/>
                  <a:pt x="315113" y="2934168"/>
                  <a:pt x="315113" y="2668931"/>
                </a:cubicBezTo>
                <a:lnTo>
                  <a:pt x="315113" y="2335617"/>
                </a:lnTo>
                <a:cubicBezTo>
                  <a:pt x="596966" y="2540673"/>
                  <a:pt x="1033220" y="2668940"/>
                  <a:pt x="1529637" y="2668940"/>
                </a:cubicBezTo>
                <a:cubicBezTo>
                  <a:pt x="2026054" y="2668940"/>
                  <a:pt x="2470214" y="2540681"/>
                  <a:pt x="2744161" y="2335617"/>
                </a:cubicBezTo>
                <a:lnTo>
                  <a:pt x="2744161" y="2574720"/>
                </a:lnTo>
                <a:cubicBezTo>
                  <a:pt x="2547808" y="2660229"/>
                  <a:pt x="2393425" y="2779776"/>
                  <a:pt x="2299205" y="2908043"/>
                </a:cubicBezTo>
                <a:cubicBezTo>
                  <a:pt x="2308696" y="2924669"/>
                  <a:pt x="2299993" y="2924669"/>
                  <a:pt x="2299993" y="2924669"/>
                </a:cubicBezTo>
                <a:close/>
                <a:moveTo>
                  <a:pt x="4934089" y="3266694"/>
                </a:moveTo>
                <a:cubicBezTo>
                  <a:pt x="4934089" y="3531922"/>
                  <a:pt x="4438460" y="3822495"/>
                  <a:pt x="3719565" y="3822495"/>
                </a:cubicBezTo>
                <a:cubicBezTo>
                  <a:pt x="3386242" y="3822495"/>
                  <a:pt x="3103592" y="3762323"/>
                  <a:pt x="2898536" y="3668900"/>
                </a:cubicBezTo>
                <a:lnTo>
                  <a:pt x="2898536" y="3668900"/>
                </a:lnTo>
                <a:cubicBezTo>
                  <a:pt x="2873199" y="3660189"/>
                  <a:pt x="2847075" y="3643564"/>
                  <a:pt x="2821738" y="3634853"/>
                </a:cubicBezTo>
                <a:lnTo>
                  <a:pt x="2821738" y="3634853"/>
                </a:lnTo>
                <a:lnTo>
                  <a:pt x="2821738" y="3634853"/>
                </a:lnTo>
                <a:lnTo>
                  <a:pt x="2821738" y="3634853"/>
                </a:lnTo>
                <a:cubicBezTo>
                  <a:pt x="2821738" y="3634853"/>
                  <a:pt x="2813027" y="3634853"/>
                  <a:pt x="2813027" y="3626142"/>
                </a:cubicBezTo>
                <a:cubicBezTo>
                  <a:pt x="2813027" y="3626142"/>
                  <a:pt x="2813027" y="3626142"/>
                  <a:pt x="2804316" y="3626142"/>
                </a:cubicBezTo>
                <a:lnTo>
                  <a:pt x="2770268" y="3608720"/>
                </a:lnTo>
                <a:cubicBezTo>
                  <a:pt x="2752846" y="3591298"/>
                  <a:pt x="2744932" y="3583383"/>
                  <a:pt x="2736221" y="3583383"/>
                </a:cubicBezTo>
                <a:lnTo>
                  <a:pt x="2736221" y="3583383"/>
                </a:lnTo>
                <a:cubicBezTo>
                  <a:pt x="2736221" y="3583383"/>
                  <a:pt x="2727510" y="3583383"/>
                  <a:pt x="2727510" y="3574672"/>
                </a:cubicBezTo>
                <a:cubicBezTo>
                  <a:pt x="2727510" y="3574672"/>
                  <a:pt x="2727510" y="3574672"/>
                  <a:pt x="2718799" y="3574672"/>
                </a:cubicBezTo>
                <a:cubicBezTo>
                  <a:pt x="2701377" y="3565961"/>
                  <a:pt x="2684751" y="3549336"/>
                  <a:pt x="2667338" y="3531922"/>
                </a:cubicBezTo>
                <a:lnTo>
                  <a:pt x="2667338" y="3531922"/>
                </a:lnTo>
                <a:cubicBezTo>
                  <a:pt x="2667338" y="3531922"/>
                  <a:pt x="2667338" y="3531922"/>
                  <a:pt x="2658627" y="3531922"/>
                </a:cubicBezTo>
                <a:lnTo>
                  <a:pt x="2658627" y="3531922"/>
                </a:lnTo>
                <a:cubicBezTo>
                  <a:pt x="2649916" y="3523211"/>
                  <a:pt x="2641205" y="3514500"/>
                  <a:pt x="2633290" y="3506586"/>
                </a:cubicBezTo>
                <a:lnTo>
                  <a:pt x="2633290" y="3506586"/>
                </a:lnTo>
                <a:cubicBezTo>
                  <a:pt x="2624579" y="3497875"/>
                  <a:pt x="2615868" y="3489163"/>
                  <a:pt x="2607954" y="3489163"/>
                </a:cubicBezTo>
                <a:lnTo>
                  <a:pt x="2607954" y="3489163"/>
                </a:lnTo>
                <a:lnTo>
                  <a:pt x="2607954" y="3489163"/>
                </a:lnTo>
                <a:lnTo>
                  <a:pt x="2607954" y="3489163"/>
                </a:lnTo>
                <a:cubicBezTo>
                  <a:pt x="2599243" y="3480452"/>
                  <a:pt x="2590532" y="3471741"/>
                  <a:pt x="2582617" y="3463827"/>
                </a:cubicBezTo>
                <a:cubicBezTo>
                  <a:pt x="2573906" y="3455116"/>
                  <a:pt x="2565195" y="3446405"/>
                  <a:pt x="2565195" y="3438491"/>
                </a:cubicBezTo>
                <a:lnTo>
                  <a:pt x="2565195" y="3438491"/>
                </a:lnTo>
                <a:lnTo>
                  <a:pt x="2565195" y="3438491"/>
                </a:lnTo>
                <a:cubicBezTo>
                  <a:pt x="2556484" y="3429779"/>
                  <a:pt x="2556484" y="3421069"/>
                  <a:pt x="2547773" y="3413154"/>
                </a:cubicBezTo>
                <a:cubicBezTo>
                  <a:pt x="2539062" y="3404443"/>
                  <a:pt x="2539062" y="3395732"/>
                  <a:pt x="2530351" y="3387817"/>
                </a:cubicBezTo>
                <a:lnTo>
                  <a:pt x="2530351" y="3387817"/>
                </a:lnTo>
                <a:cubicBezTo>
                  <a:pt x="2512929" y="3353770"/>
                  <a:pt x="2505014" y="3327646"/>
                  <a:pt x="2505014" y="3293598"/>
                </a:cubicBezTo>
                <a:lnTo>
                  <a:pt x="2505014" y="3293598"/>
                </a:lnTo>
                <a:lnTo>
                  <a:pt x="2505014" y="3293598"/>
                </a:lnTo>
                <a:cubicBezTo>
                  <a:pt x="2505014" y="3284887"/>
                  <a:pt x="2505014" y="3276176"/>
                  <a:pt x="2505014" y="3276176"/>
                </a:cubicBezTo>
                <a:lnTo>
                  <a:pt x="2505014" y="3276176"/>
                </a:lnTo>
                <a:lnTo>
                  <a:pt x="2505014" y="3276176"/>
                </a:lnTo>
                <a:cubicBezTo>
                  <a:pt x="2505014" y="3258754"/>
                  <a:pt x="2505014" y="3242128"/>
                  <a:pt x="2513726" y="3216004"/>
                </a:cubicBezTo>
                <a:lnTo>
                  <a:pt x="2513726" y="3216004"/>
                </a:lnTo>
                <a:cubicBezTo>
                  <a:pt x="2556475" y="3079034"/>
                  <a:pt x="2718782" y="2950776"/>
                  <a:pt x="2966596" y="2856556"/>
                </a:cubicBezTo>
                <a:lnTo>
                  <a:pt x="2975307" y="2856556"/>
                </a:lnTo>
                <a:cubicBezTo>
                  <a:pt x="3180363" y="2779759"/>
                  <a:pt x="3428177" y="2728298"/>
                  <a:pt x="3727453" y="2728298"/>
                </a:cubicBezTo>
                <a:cubicBezTo>
                  <a:pt x="4437672" y="2710893"/>
                  <a:pt x="4934089" y="3002254"/>
                  <a:pt x="4934089" y="3266694"/>
                </a:cubicBezTo>
                <a:close/>
                <a:moveTo>
                  <a:pt x="1530425" y="316698"/>
                </a:moveTo>
                <a:cubicBezTo>
                  <a:pt x="2248532" y="316698"/>
                  <a:pt x="2744949" y="607262"/>
                  <a:pt x="2744949" y="872499"/>
                </a:cubicBezTo>
                <a:cubicBezTo>
                  <a:pt x="2744949" y="1137735"/>
                  <a:pt x="2249320" y="1428300"/>
                  <a:pt x="1530425" y="1428300"/>
                </a:cubicBezTo>
                <a:cubicBezTo>
                  <a:pt x="811530" y="1428300"/>
                  <a:pt x="315901" y="1137735"/>
                  <a:pt x="315901" y="872499"/>
                </a:cubicBezTo>
                <a:cubicBezTo>
                  <a:pt x="316698" y="615973"/>
                  <a:pt x="812318" y="316698"/>
                  <a:pt x="1530425" y="316698"/>
                </a:cubicBezTo>
                <a:close/>
                <a:moveTo>
                  <a:pt x="316698" y="4523968"/>
                </a:moveTo>
                <a:lnTo>
                  <a:pt x="316698" y="4190645"/>
                </a:lnTo>
                <a:cubicBezTo>
                  <a:pt x="598551" y="4395701"/>
                  <a:pt x="1034805" y="4523968"/>
                  <a:pt x="1531213" y="4523968"/>
                </a:cubicBezTo>
                <a:cubicBezTo>
                  <a:pt x="1762402" y="4523968"/>
                  <a:pt x="1984083" y="4498632"/>
                  <a:pt x="2181225" y="4447171"/>
                </a:cubicBezTo>
                <a:lnTo>
                  <a:pt x="2181225" y="4994261"/>
                </a:lnTo>
                <a:cubicBezTo>
                  <a:pt x="1984871" y="5054433"/>
                  <a:pt x="1762393" y="5088480"/>
                  <a:pt x="1531213" y="5088480"/>
                </a:cubicBezTo>
                <a:cubicBezTo>
                  <a:pt x="812318" y="5079769"/>
                  <a:pt x="316698" y="4789196"/>
                  <a:pt x="316698" y="4523968"/>
                </a:cubicBezTo>
                <a:close/>
                <a:moveTo>
                  <a:pt x="4934089" y="5986298"/>
                </a:moveTo>
                <a:cubicBezTo>
                  <a:pt x="4934089" y="6251526"/>
                  <a:pt x="4438460" y="6542099"/>
                  <a:pt x="3719565" y="6542099"/>
                </a:cubicBezTo>
                <a:cubicBezTo>
                  <a:pt x="3000669" y="6542099"/>
                  <a:pt x="2505041" y="6251535"/>
                  <a:pt x="2505041" y="5986298"/>
                </a:cubicBezTo>
                <a:lnTo>
                  <a:pt x="2505041" y="5652975"/>
                </a:lnTo>
                <a:cubicBezTo>
                  <a:pt x="2786894" y="5858031"/>
                  <a:pt x="3223139" y="5986298"/>
                  <a:pt x="3719565" y="5986298"/>
                </a:cubicBezTo>
                <a:cubicBezTo>
                  <a:pt x="4215990" y="5986298"/>
                  <a:pt x="4660141" y="5858040"/>
                  <a:pt x="4934089" y="5652975"/>
                </a:cubicBezTo>
                <a:lnTo>
                  <a:pt x="4934089" y="5986298"/>
                </a:lnTo>
                <a:close/>
              </a:path>
            </a:pathLst>
          </a:custGeom>
          <a:solidFill>
            <a:schemeClr val="bg1"/>
          </a:solidFill>
          <a:ln w="8659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32274175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ángulo 27">
            <a:extLst>
              <a:ext uri="{FF2B5EF4-FFF2-40B4-BE49-F238E27FC236}">
                <a16:creationId xmlns:a16="http://schemas.microsoft.com/office/drawing/2014/main" xmlns="" id="{27ABFF1F-DF84-AD48-A00D-83E74AB2DF4C}"/>
              </a:ext>
            </a:extLst>
          </p:cNvPr>
          <p:cNvSpPr/>
          <p:nvPr/>
        </p:nvSpPr>
        <p:spPr>
          <a:xfrm flipH="1">
            <a:off x="0" y="0"/>
            <a:ext cx="5294760" cy="6858000"/>
          </a:xfrm>
          <a:prstGeom prst="rect">
            <a:avLst/>
          </a:prstGeom>
          <a:gradFill flip="none" rotWithShape="1">
            <a:gsLst>
              <a:gs pos="66000">
                <a:srgbClr val="0070C0">
                  <a:alpha val="0"/>
                </a:srgbClr>
              </a:gs>
              <a:gs pos="6000">
                <a:srgbClr val="0066FF">
                  <a:alpha val="63137"/>
                </a:srgbClr>
              </a:gs>
              <a:gs pos="100000">
                <a:schemeClr val="tx1"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xmlns="" id="{DC7C4BB5-2552-1341-AFD1-E9CA00FB4181}"/>
              </a:ext>
            </a:extLst>
          </p:cNvPr>
          <p:cNvSpPr/>
          <p:nvPr/>
        </p:nvSpPr>
        <p:spPr>
          <a:xfrm>
            <a:off x="7561573" y="0"/>
            <a:ext cx="4630428" cy="6858000"/>
          </a:xfrm>
          <a:prstGeom prst="rect">
            <a:avLst/>
          </a:prstGeom>
          <a:gradFill flip="none" rotWithShape="1">
            <a:gsLst>
              <a:gs pos="66000">
                <a:srgbClr val="0070C0">
                  <a:alpha val="0"/>
                </a:srgbClr>
              </a:gs>
              <a:gs pos="6000">
                <a:srgbClr val="0066FF">
                  <a:alpha val="63137"/>
                </a:srgbClr>
              </a:gs>
              <a:gs pos="100000">
                <a:schemeClr val="tx1"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47" name="Line">
            <a:extLst>
              <a:ext uri="{FF2B5EF4-FFF2-40B4-BE49-F238E27FC236}">
                <a16:creationId xmlns:a16="http://schemas.microsoft.com/office/drawing/2014/main" xmlns="" id="{811D24B2-4040-6749-A38B-B885A1EA2AB1}"/>
              </a:ext>
            </a:extLst>
          </p:cNvPr>
          <p:cNvCxnSpPr>
            <a:cxnSpLocks/>
          </p:cNvCxnSpPr>
          <p:nvPr/>
        </p:nvCxnSpPr>
        <p:spPr>
          <a:xfrm flipV="1">
            <a:off x="-4193" y="2418090"/>
            <a:ext cx="12192000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reparación 11">
            <a:extLst>
              <a:ext uri="{FF2B5EF4-FFF2-40B4-BE49-F238E27FC236}">
                <a16:creationId xmlns:a16="http://schemas.microsoft.com/office/drawing/2014/main" xmlns="" id="{CAF652D9-CD1C-5B4B-90B4-A50472B1234A}"/>
              </a:ext>
            </a:extLst>
          </p:cNvPr>
          <p:cNvSpPr/>
          <p:nvPr/>
        </p:nvSpPr>
        <p:spPr>
          <a:xfrm>
            <a:off x="1546799" y="1813103"/>
            <a:ext cx="9244700" cy="1223966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00" h="10001">
                <a:moveTo>
                  <a:pt x="0" y="4943"/>
                </a:moveTo>
                <a:lnTo>
                  <a:pt x="910" y="0"/>
                </a:lnTo>
                <a:lnTo>
                  <a:pt x="9271" y="1"/>
                </a:lnTo>
                <a:lnTo>
                  <a:pt x="10000" y="4943"/>
                </a:lnTo>
                <a:lnTo>
                  <a:pt x="9242" y="10001"/>
                </a:lnTo>
                <a:lnTo>
                  <a:pt x="896" y="10001"/>
                </a:lnTo>
                <a:lnTo>
                  <a:pt x="0" y="4943"/>
                </a:lnTo>
                <a:close/>
              </a:path>
            </a:pathLst>
          </a:custGeom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3" name="#sl-pollquestion()">
            <a:extLst>
              <a:ext uri="{FF2B5EF4-FFF2-40B4-BE49-F238E27FC236}">
                <a16:creationId xmlns:a16="http://schemas.microsoft.com/office/drawing/2014/main" xmlns="" id="{6FBD2A0E-EFCF-F149-BCCC-F2BB4C0BF3C5}"/>
              </a:ext>
            </a:extLst>
          </p:cNvPr>
          <p:cNvSpPr txBox="1"/>
          <p:nvPr/>
        </p:nvSpPr>
        <p:spPr>
          <a:xfrm>
            <a:off x="2349305" y="1822393"/>
            <a:ext cx="7695027" cy="1214676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are the charges applicable for HDFC Bank Loan Against Securities?</a:t>
            </a:r>
            <a:endParaRPr lang="en-US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6" name="Line">
            <a:extLst>
              <a:ext uri="{FF2B5EF4-FFF2-40B4-BE49-F238E27FC236}">
                <a16:creationId xmlns:a16="http://schemas.microsoft.com/office/drawing/2014/main" xmlns="" id="{1C79C0BE-EB0A-A94C-8F13-9F6045129307}"/>
              </a:ext>
            </a:extLst>
          </p:cNvPr>
          <p:cNvCxnSpPr>
            <a:cxnSpLocks/>
          </p:cNvCxnSpPr>
          <p:nvPr/>
        </p:nvCxnSpPr>
        <p:spPr>
          <a:xfrm flipV="1">
            <a:off x="-4193" y="4074160"/>
            <a:ext cx="12192000" cy="1"/>
          </a:xfrm>
          <a:prstGeom prst="line">
            <a:avLst/>
          </a:prstGeom>
          <a:ln w="15875">
            <a:solidFill>
              <a:schemeClr val="bg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Preparación 11">
            <a:extLst>
              <a:ext uri="{FF2B5EF4-FFF2-40B4-BE49-F238E27FC236}">
                <a16:creationId xmlns:a16="http://schemas.microsoft.com/office/drawing/2014/main" xmlns="" id="{848692AB-EE00-C842-99B8-0AFF9FD6CC19}"/>
              </a:ext>
            </a:extLst>
          </p:cNvPr>
          <p:cNvSpPr/>
          <p:nvPr/>
        </p:nvSpPr>
        <p:spPr>
          <a:xfrm>
            <a:off x="1546799" y="36941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5" name="#sl-pollquestion()">
            <a:extLst>
              <a:ext uri="{FF2B5EF4-FFF2-40B4-BE49-F238E27FC236}">
                <a16:creationId xmlns:a16="http://schemas.microsoft.com/office/drawing/2014/main" xmlns="" id="{B96DD80A-CE7B-9E4B-B40F-6D8C2A8DBE70}"/>
              </a:ext>
            </a:extLst>
          </p:cNvPr>
          <p:cNvSpPr txBox="1"/>
          <p:nvPr/>
        </p:nvSpPr>
        <p:spPr>
          <a:xfrm>
            <a:off x="2676901" y="37181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 fontScale="85000" lnSpcReduction="20000"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Processing fee, stamp duty, and foreclosure fee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8" name="#sl-pollquestion()">
            <a:extLst>
              <a:ext uri="{FF2B5EF4-FFF2-40B4-BE49-F238E27FC236}">
                <a16:creationId xmlns:a16="http://schemas.microsoft.com/office/drawing/2014/main" xmlns="" id="{00EA3EF0-06B7-5349-9728-976389CD76D8}"/>
              </a:ext>
            </a:extLst>
          </p:cNvPr>
          <p:cNvSpPr txBox="1"/>
          <p:nvPr/>
        </p:nvSpPr>
        <p:spPr>
          <a:xfrm>
            <a:off x="2103611" y="37181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72" name="Preparación 11">
            <a:extLst>
              <a:ext uri="{FF2B5EF4-FFF2-40B4-BE49-F238E27FC236}">
                <a16:creationId xmlns:a16="http://schemas.microsoft.com/office/drawing/2014/main" xmlns="" id="{41A6537D-DDBB-8742-8D63-D51FAA9CB7D8}"/>
              </a:ext>
            </a:extLst>
          </p:cNvPr>
          <p:cNvSpPr/>
          <p:nvPr/>
        </p:nvSpPr>
        <p:spPr>
          <a:xfrm>
            <a:off x="6431471" y="36941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gradFill>
            <a:gsLst>
              <a:gs pos="73000">
                <a:srgbClr val="0066FF"/>
              </a:gs>
              <a:gs pos="0">
                <a:srgbClr val="BD0DFF"/>
              </a:gs>
            </a:gsLst>
            <a:path path="circle">
              <a:fillToRect l="100000" b="100000"/>
            </a:path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3" name="#sl-pollquestion()">
            <a:extLst>
              <a:ext uri="{FF2B5EF4-FFF2-40B4-BE49-F238E27FC236}">
                <a16:creationId xmlns:a16="http://schemas.microsoft.com/office/drawing/2014/main" xmlns="" id="{6A135BD5-954E-8D47-9241-5F5B54599E36}"/>
              </a:ext>
            </a:extLst>
          </p:cNvPr>
          <p:cNvSpPr txBox="1"/>
          <p:nvPr/>
        </p:nvSpPr>
        <p:spPr>
          <a:xfrm>
            <a:off x="7561573" y="37181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 fontScale="85000" lnSpcReduction="20000"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Processing fee, valuation fee, and renewal fee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4" name="#sl-pollquestion()">
            <a:extLst>
              <a:ext uri="{FF2B5EF4-FFF2-40B4-BE49-F238E27FC236}">
                <a16:creationId xmlns:a16="http://schemas.microsoft.com/office/drawing/2014/main" xmlns="" id="{8682620F-59D5-0B45-8A05-EC8E333643B3}"/>
              </a:ext>
            </a:extLst>
          </p:cNvPr>
          <p:cNvSpPr txBox="1"/>
          <p:nvPr/>
        </p:nvSpPr>
        <p:spPr>
          <a:xfrm>
            <a:off x="6988283" y="37181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cxnSp>
        <p:nvCxnSpPr>
          <p:cNvPr id="75" name="Line">
            <a:extLst>
              <a:ext uri="{FF2B5EF4-FFF2-40B4-BE49-F238E27FC236}">
                <a16:creationId xmlns:a16="http://schemas.microsoft.com/office/drawing/2014/main" xmlns="" id="{09A11289-E666-F449-8F31-C00411D0D04B}"/>
              </a:ext>
            </a:extLst>
          </p:cNvPr>
          <p:cNvCxnSpPr>
            <a:cxnSpLocks/>
          </p:cNvCxnSpPr>
          <p:nvPr/>
        </p:nvCxnSpPr>
        <p:spPr>
          <a:xfrm flipV="1">
            <a:off x="-4193" y="5255260"/>
            <a:ext cx="12192000" cy="1"/>
          </a:xfrm>
          <a:prstGeom prst="line">
            <a:avLst/>
          </a:prstGeom>
          <a:ln w="15875">
            <a:solidFill>
              <a:schemeClr val="bg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Preparación 11">
            <a:extLst>
              <a:ext uri="{FF2B5EF4-FFF2-40B4-BE49-F238E27FC236}">
                <a16:creationId xmlns:a16="http://schemas.microsoft.com/office/drawing/2014/main" xmlns="" id="{A7238361-FFA3-6D4D-98B3-902DC0C2E9E0}"/>
              </a:ext>
            </a:extLst>
          </p:cNvPr>
          <p:cNvSpPr/>
          <p:nvPr/>
        </p:nvSpPr>
        <p:spPr>
          <a:xfrm>
            <a:off x="1546799" y="48752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7" name="#sl-pollquestion()">
            <a:extLst>
              <a:ext uri="{FF2B5EF4-FFF2-40B4-BE49-F238E27FC236}">
                <a16:creationId xmlns:a16="http://schemas.microsoft.com/office/drawing/2014/main" xmlns="" id="{A1714D6F-4969-9440-93F7-C6FE9D56552F}"/>
              </a:ext>
            </a:extLst>
          </p:cNvPr>
          <p:cNvSpPr txBox="1"/>
          <p:nvPr/>
        </p:nvSpPr>
        <p:spPr>
          <a:xfrm>
            <a:off x="2676901" y="48992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 fontScale="77500" lnSpcReduction="20000"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Processing fee, documentation fee, and penal interest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8" name="#sl-pollquestion()">
            <a:extLst>
              <a:ext uri="{FF2B5EF4-FFF2-40B4-BE49-F238E27FC236}">
                <a16:creationId xmlns:a16="http://schemas.microsoft.com/office/drawing/2014/main" xmlns="" id="{6FC89022-6311-2546-B0A9-2E75FD9D918E}"/>
              </a:ext>
            </a:extLst>
          </p:cNvPr>
          <p:cNvSpPr txBox="1"/>
          <p:nvPr/>
        </p:nvSpPr>
        <p:spPr>
          <a:xfrm>
            <a:off x="2103611" y="48992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79" name="Preparación 11">
            <a:extLst>
              <a:ext uri="{FF2B5EF4-FFF2-40B4-BE49-F238E27FC236}">
                <a16:creationId xmlns:a16="http://schemas.microsoft.com/office/drawing/2014/main" xmlns="" id="{838959BF-9968-0B45-A325-CA8973B01CC9}"/>
              </a:ext>
            </a:extLst>
          </p:cNvPr>
          <p:cNvSpPr/>
          <p:nvPr/>
        </p:nvSpPr>
        <p:spPr>
          <a:xfrm>
            <a:off x="6431471" y="48752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0" name="#sl-pollquestion()">
            <a:extLst>
              <a:ext uri="{FF2B5EF4-FFF2-40B4-BE49-F238E27FC236}">
                <a16:creationId xmlns:a16="http://schemas.microsoft.com/office/drawing/2014/main" xmlns="" id="{7AFC2D58-C574-7342-A4B8-47C730861369}"/>
              </a:ext>
            </a:extLst>
          </p:cNvPr>
          <p:cNvSpPr txBox="1"/>
          <p:nvPr/>
        </p:nvSpPr>
        <p:spPr>
          <a:xfrm>
            <a:off x="7561573" y="48992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 fontScale="85000" lnSpcReduction="20000"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Processing fee, service tax, and late payment fee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1" name="#sl-pollquestion()">
            <a:extLst>
              <a:ext uri="{FF2B5EF4-FFF2-40B4-BE49-F238E27FC236}">
                <a16:creationId xmlns:a16="http://schemas.microsoft.com/office/drawing/2014/main" xmlns="" id="{6AB06E8C-7AA9-2F4C-B523-1FE4D318A697}"/>
              </a:ext>
            </a:extLst>
          </p:cNvPr>
          <p:cNvSpPr txBox="1"/>
          <p:nvPr/>
        </p:nvSpPr>
        <p:spPr>
          <a:xfrm>
            <a:off x="6988283" y="48992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p:txBody>
      </p:sp>
      <p:sp>
        <p:nvSpPr>
          <p:cNvPr id="30" name="Rectángulo redondeado 29">
            <a:extLst>
              <a:ext uri="{FF2B5EF4-FFF2-40B4-BE49-F238E27FC236}">
                <a16:creationId xmlns:a16="http://schemas.microsoft.com/office/drawing/2014/main" xmlns="" id="{32AD6580-5074-D644-9FCB-80E078A048CD}"/>
              </a:ext>
            </a:extLst>
          </p:cNvPr>
          <p:cNvSpPr/>
          <p:nvPr/>
        </p:nvSpPr>
        <p:spPr>
          <a:xfrm>
            <a:off x="9685794" y="382854"/>
            <a:ext cx="1916456" cy="650419"/>
          </a:xfrm>
          <a:prstGeom prst="roundRect">
            <a:avLst/>
          </a:prstGeom>
          <a:gradFill flip="none" rotWithShape="1">
            <a:gsLst>
              <a:gs pos="99000">
                <a:srgbClr val="BD0DFF"/>
              </a:gs>
              <a:gs pos="47000">
                <a:srgbClr val="0053FF"/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600" b="1" dirty="0"/>
              <a:t>  </a:t>
            </a:r>
            <a:r>
              <a:rPr lang="es-ES" sz="1600" b="1" dirty="0" smtClean="0"/>
              <a:t>10 </a:t>
            </a:r>
            <a:r>
              <a:rPr lang="es-ES" sz="1600" b="1" dirty="0" err="1"/>
              <a:t>Points</a:t>
            </a:r>
            <a:endParaRPr lang="es-ES" sz="1600" b="1" dirty="0"/>
          </a:p>
        </p:txBody>
      </p:sp>
      <p:sp>
        <p:nvSpPr>
          <p:cNvPr id="31" name="Forma libre 30">
            <a:extLst>
              <a:ext uri="{FF2B5EF4-FFF2-40B4-BE49-F238E27FC236}">
                <a16:creationId xmlns:a16="http://schemas.microsoft.com/office/drawing/2014/main" xmlns="" id="{7063D1D6-2D3D-BB45-912E-E830C7FFC9C3}"/>
              </a:ext>
            </a:extLst>
          </p:cNvPr>
          <p:cNvSpPr/>
          <p:nvPr/>
        </p:nvSpPr>
        <p:spPr>
          <a:xfrm>
            <a:off x="11177054" y="530739"/>
            <a:ext cx="271701" cy="354647"/>
          </a:xfrm>
          <a:custGeom>
            <a:avLst/>
            <a:gdLst>
              <a:gd name="connsiteX0" fmla="*/ 5249990 w 5247409"/>
              <a:gd name="connsiteY0" fmla="*/ 3266694 h 6849340"/>
              <a:gd name="connsiteX1" fmla="*/ 3719565 w 5247409"/>
              <a:gd name="connsiteY1" fmla="*/ 2394204 h 6849340"/>
              <a:gd name="connsiteX2" fmla="*/ 3069553 w 5247409"/>
              <a:gd name="connsiteY2" fmla="*/ 2479713 h 6849340"/>
              <a:gd name="connsiteX3" fmla="*/ 3069553 w 5247409"/>
              <a:gd name="connsiteY3" fmla="*/ 1813075 h 6849340"/>
              <a:gd name="connsiteX4" fmla="*/ 3069553 w 5247409"/>
              <a:gd name="connsiteY4" fmla="*/ 1787739 h 6849340"/>
              <a:gd name="connsiteX5" fmla="*/ 3069553 w 5247409"/>
              <a:gd name="connsiteY5" fmla="*/ 1762402 h 6849340"/>
              <a:gd name="connsiteX6" fmla="*/ 3069553 w 5247409"/>
              <a:gd name="connsiteY6" fmla="*/ 872490 h 6849340"/>
              <a:gd name="connsiteX7" fmla="*/ 1539136 w 5247409"/>
              <a:gd name="connsiteY7" fmla="*/ 0 h 6849340"/>
              <a:gd name="connsiteX8" fmla="*/ 0 w 5247409"/>
              <a:gd name="connsiteY8" fmla="*/ 872490 h 6849340"/>
              <a:gd name="connsiteX9" fmla="*/ 0 w 5247409"/>
              <a:gd name="connsiteY9" fmla="*/ 1744980 h 6849340"/>
              <a:gd name="connsiteX10" fmla="*/ 0 w 5247409"/>
              <a:gd name="connsiteY10" fmla="*/ 1770317 h 6849340"/>
              <a:gd name="connsiteX11" fmla="*/ 0 w 5247409"/>
              <a:gd name="connsiteY11" fmla="*/ 1795653 h 6849340"/>
              <a:gd name="connsiteX12" fmla="*/ 0 w 5247409"/>
              <a:gd name="connsiteY12" fmla="*/ 2668143 h 6849340"/>
              <a:gd name="connsiteX13" fmla="*/ 0 w 5247409"/>
              <a:gd name="connsiteY13" fmla="*/ 2693480 h 6849340"/>
              <a:gd name="connsiteX14" fmla="*/ 0 w 5247409"/>
              <a:gd name="connsiteY14" fmla="*/ 2718816 h 6849340"/>
              <a:gd name="connsiteX15" fmla="*/ 0 w 5247409"/>
              <a:gd name="connsiteY15" fmla="*/ 3591306 h 6849340"/>
              <a:gd name="connsiteX16" fmla="*/ 0 w 5247409"/>
              <a:gd name="connsiteY16" fmla="*/ 3616643 h 6849340"/>
              <a:gd name="connsiteX17" fmla="*/ 0 w 5247409"/>
              <a:gd name="connsiteY17" fmla="*/ 3641979 h 6849340"/>
              <a:gd name="connsiteX18" fmla="*/ 0 w 5247409"/>
              <a:gd name="connsiteY18" fmla="*/ 4522384 h 6849340"/>
              <a:gd name="connsiteX19" fmla="*/ 1530425 w 5247409"/>
              <a:gd name="connsiteY19" fmla="*/ 5394874 h 6849340"/>
              <a:gd name="connsiteX20" fmla="*/ 2180437 w 5247409"/>
              <a:gd name="connsiteY20" fmla="*/ 5318076 h 6849340"/>
              <a:gd name="connsiteX21" fmla="*/ 2180437 w 5247409"/>
              <a:gd name="connsiteY21" fmla="*/ 5984714 h 6849340"/>
              <a:gd name="connsiteX22" fmla="*/ 3710862 w 5247409"/>
              <a:gd name="connsiteY22" fmla="*/ 6857204 h 6849340"/>
              <a:gd name="connsiteX23" fmla="*/ 5241288 w 5247409"/>
              <a:gd name="connsiteY23" fmla="*/ 5984714 h 6849340"/>
              <a:gd name="connsiteX24" fmla="*/ 5241288 w 5247409"/>
              <a:gd name="connsiteY24" fmla="*/ 5113808 h 6849340"/>
              <a:gd name="connsiteX25" fmla="*/ 5241288 w 5247409"/>
              <a:gd name="connsiteY25" fmla="*/ 5088472 h 6849340"/>
              <a:gd name="connsiteX26" fmla="*/ 5241288 w 5247409"/>
              <a:gd name="connsiteY26" fmla="*/ 5063135 h 6849340"/>
              <a:gd name="connsiteX27" fmla="*/ 5241288 w 5247409"/>
              <a:gd name="connsiteY27" fmla="*/ 4190645 h 6849340"/>
              <a:gd name="connsiteX28" fmla="*/ 5241288 w 5247409"/>
              <a:gd name="connsiteY28" fmla="*/ 4165309 h 6849340"/>
              <a:gd name="connsiteX29" fmla="*/ 5241288 w 5247409"/>
              <a:gd name="connsiteY29" fmla="*/ 4139972 h 6849340"/>
              <a:gd name="connsiteX30" fmla="*/ 5241288 w 5247409"/>
              <a:gd name="connsiteY30" fmla="*/ 3266694 h 6849340"/>
              <a:gd name="connsiteX31" fmla="*/ 5249990 w 5247409"/>
              <a:gd name="connsiteY31" fmla="*/ 3266694 h 6849340"/>
              <a:gd name="connsiteX32" fmla="*/ 402206 w 5247409"/>
              <a:gd name="connsiteY32" fmla="*/ 1471041 h 6849340"/>
              <a:gd name="connsiteX33" fmla="*/ 436254 w 5247409"/>
              <a:gd name="connsiteY33" fmla="*/ 1488463 h 6849340"/>
              <a:gd name="connsiteX34" fmla="*/ 555801 w 5247409"/>
              <a:gd name="connsiteY34" fmla="*/ 1548635 h 6849340"/>
              <a:gd name="connsiteX35" fmla="*/ 555801 w 5247409"/>
              <a:gd name="connsiteY35" fmla="*/ 1548635 h 6849340"/>
              <a:gd name="connsiteX36" fmla="*/ 684060 w 5247409"/>
              <a:gd name="connsiteY36" fmla="*/ 1600096 h 6849340"/>
              <a:gd name="connsiteX37" fmla="*/ 726809 w 5247409"/>
              <a:gd name="connsiteY37" fmla="*/ 1617518 h 6849340"/>
              <a:gd name="connsiteX38" fmla="*/ 821029 w 5247409"/>
              <a:gd name="connsiteY38" fmla="*/ 1651566 h 6849340"/>
              <a:gd name="connsiteX39" fmla="*/ 881201 w 5247409"/>
              <a:gd name="connsiteY39" fmla="*/ 1668988 h 6849340"/>
              <a:gd name="connsiteX40" fmla="*/ 975421 w 5247409"/>
              <a:gd name="connsiteY40" fmla="*/ 1694324 h 6849340"/>
              <a:gd name="connsiteX41" fmla="*/ 1035593 w 5247409"/>
              <a:gd name="connsiteY41" fmla="*/ 1703035 h 6849340"/>
              <a:gd name="connsiteX42" fmla="*/ 1138515 w 5247409"/>
              <a:gd name="connsiteY42" fmla="*/ 1720458 h 6849340"/>
              <a:gd name="connsiteX43" fmla="*/ 1198687 w 5247409"/>
              <a:gd name="connsiteY43" fmla="*/ 1729169 h 6849340"/>
              <a:gd name="connsiteX44" fmla="*/ 1309532 w 5247409"/>
              <a:gd name="connsiteY44" fmla="*/ 1737880 h 6849340"/>
              <a:gd name="connsiteX45" fmla="*/ 1360993 w 5247409"/>
              <a:gd name="connsiteY45" fmla="*/ 1746591 h 6849340"/>
              <a:gd name="connsiteX46" fmla="*/ 1532010 w 5247409"/>
              <a:gd name="connsiteY46" fmla="*/ 1755302 h 6849340"/>
              <a:gd name="connsiteX47" fmla="*/ 1703027 w 5247409"/>
              <a:gd name="connsiteY47" fmla="*/ 1746591 h 6849340"/>
              <a:gd name="connsiteX48" fmla="*/ 1754488 w 5247409"/>
              <a:gd name="connsiteY48" fmla="*/ 1737880 h 6849340"/>
              <a:gd name="connsiteX49" fmla="*/ 1865333 w 5247409"/>
              <a:gd name="connsiteY49" fmla="*/ 1729169 h 6849340"/>
              <a:gd name="connsiteX50" fmla="*/ 1925505 w 5247409"/>
              <a:gd name="connsiteY50" fmla="*/ 1720458 h 6849340"/>
              <a:gd name="connsiteX51" fmla="*/ 2028427 w 5247409"/>
              <a:gd name="connsiteY51" fmla="*/ 1703035 h 6849340"/>
              <a:gd name="connsiteX52" fmla="*/ 2088599 w 5247409"/>
              <a:gd name="connsiteY52" fmla="*/ 1694324 h 6849340"/>
              <a:gd name="connsiteX53" fmla="*/ 2182818 w 5247409"/>
              <a:gd name="connsiteY53" fmla="*/ 1668988 h 6849340"/>
              <a:gd name="connsiteX54" fmla="*/ 2242991 w 5247409"/>
              <a:gd name="connsiteY54" fmla="*/ 1651566 h 6849340"/>
              <a:gd name="connsiteX55" fmla="*/ 2337210 w 5247409"/>
              <a:gd name="connsiteY55" fmla="*/ 1617518 h 6849340"/>
              <a:gd name="connsiteX56" fmla="*/ 2379960 w 5247409"/>
              <a:gd name="connsiteY56" fmla="*/ 1600096 h 6849340"/>
              <a:gd name="connsiteX57" fmla="*/ 2508218 w 5247409"/>
              <a:gd name="connsiteY57" fmla="*/ 1548635 h 6849340"/>
              <a:gd name="connsiteX58" fmla="*/ 2508218 w 5247409"/>
              <a:gd name="connsiteY58" fmla="*/ 1548635 h 6849340"/>
              <a:gd name="connsiteX59" fmla="*/ 2627766 w 5247409"/>
              <a:gd name="connsiteY59" fmla="*/ 1488463 h 6849340"/>
              <a:gd name="connsiteX60" fmla="*/ 2661813 w 5247409"/>
              <a:gd name="connsiteY60" fmla="*/ 1471041 h 6849340"/>
              <a:gd name="connsiteX61" fmla="*/ 2738611 w 5247409"/>
              <a:gd name="connsiteY61" fmla="*/ 1419580 h 6849340"/>
              <a:gd name="connsiteX62" fmla="*/ 2756033 w 5247409"/>
              <a:gd name="connsiteY62" fmla="*/ 1410869 h 6849340"/>
              <a:gd name="connsiteX63" fmla="*/ 2756033 w 5247409"/>
              <a:gd name="connsiteY63" fmla="*/ 1744192 h 6849340"/>
              <a:gd name="connsiteX64" fmla="*/ 1541509 w 5247409"/>
              <a:gd name="connsiteY64" fmla="*/ 2299993 h 6849340"/>
              <a:gd name="connsiteX65" fmla="*/ 326985 w 5247409"/>
              <a:gd name="connsiteY65" fmla="*/ 1744192 h 6849340"/>
              <a:gd name="connsiteX66" fmla="*/ 326985 w 5247409"/>
              <a:gd name="connsiteY66" fmla="*/ 1410869 h 6849340"/>
              <a:gd name="connsiteX67" fmla="*/ 344407 w 5247409"/>
              <a:gd name="connsiteY67" fmla="*/ 1419580 h 6849340"/>
              <a:gd name="connsiteX68" fmla="*/ 402206 w 5247409"/>
              <a:gd name="connsiteY68" fmla="*/ 1471041 h 6849340"/>
              <a:gd name="connsiteX69" fmla="*/ 3010177 w 5247409"/>
              <a:gd name="connsiteY69" fmla="*/ 4036262 h 6849340"/>
              <a:gd name="connsiteX70" fmla="*/ 3070349 w 5247409"/>
              <a:gd name="connsiteY70" fmla="*/ 4053684 h 6849340"/>
              <a:gd name="connsiteX71" fmla="*/ 3164569 w 5247409"/>
              <a:gd name="connsiteY71" fmla="*/ 4079021 h 6849340"/>
              <a:gd name="connsiteX72" fmla="*/ 3224741 w 5247409"/>
              <a:gd name="connsiteY72" fmla="*/ 4087732 h 6849340"/>
              <a:gd name="connsiteX73" fmla="*/ 3327663 w 5247409"/>
              <a:gd name="connsiteY73" fmla="*/ 4105154 h 6849340"/>
              <a:gd name="connsiteX74" fmla="*/ 3387835 w 5247409"/>
              <a:gd name="connsiteY74" fmla="*/ 4113865 h 6849340"/>
              <a:gd name="connsiteX75" fmla="*/ 3498680 w 5247409"/>
              <a:gd name="connsiteY75" fmla="*/ 4122576 h 6849340"/>
              <a:gd name="connsiteX76" fmla="*/ 3550141 w 5247409"/>
              <a:gd name="connsiteY76" fmla="*/ 4131287 h 6849340"/>
              <a:gd name="connsiteX77" fmla="*/ 3721158 w 5247409"/>
              <a:gd name="connsiteY77" fmla="*/ 4139998 h 6849340"/>
              <a:gd name="connsiteX78" fmla="*/ 3892175 w 5247409"/>
              <a:gd name="connsiteY78" fmla="*/ 4131287 h 6849340"/>
              <a:gd name="connsiteX79" fmla="*/ 3943636 w 5247409"/>
              <a:gd name="connsiteY79" fmla="*/ 4122576 h 6849340"/>
              <a:gd name="connsiteX80" fmla="*/ 4054481 w 5247409"/>
              <a:gd name="connsiteY80" fmla="*/ 4113865 h 6849340"/>
              <a:gd name="connsiteX81" fmla="*/ 4114653 w 5247409"/>
              <a:gd name="connsiteY81" fmla="*/ 4105154 h 6849340"/>
              <a:gd name="connsiteX82" fmla="*/ 4217575 w 5247409"/>
              <a:gd name="connsiteY82" fmla="*/ 4087732 h 6849340"/>
              <a:gd name="connsiteX83" fmla="*/ 4277747 w 5247409"/>
              <a:gd name="connsiteY83" fmla="*/ 4079021 h 6849340"/>
              <a:gd name="connsiteX84" fmla="*/ 4371966 w 5247409"/>
              <a:gd name="connsiteY84" fmla="*/ 4053684 h 6849340"/>
              <a:gd name="connsiteX85" fmla="*/ 4432139 w 5247409"/>
              <a:gd name="connsiteY85" fmla="*/ 4036262 h 6849340"/>
              <a:gd name="connsiteX86" fmla="*/ 4526358 w 5247409"/>
              <a:gd name="connsiteY86" fmla="*/ 4002215 h 6849340"/>
              <a:gd name="connsiteX87" fmla="*/ 4569117 w 5247409"/>
              <a:gd name="connsiteY87" fmla="*/ 3984793 h 6849340"/>
              <a:gd name="connsiteX88" fmla="*/ 4697375 w 5247409"/>
              <a:gd name="connsiteY88" fmla="*/ 3933332 h 6849340"/>
              <a:gd name="connsiteX89" fmla="*/ 4697375 w 5247409"/>
              <a:gd name="connsiteY89" fmla="*/ 3933332 h 6849340"/>
              <a:gd name="connsiteX90" fmla="*/ 4816931 w 5247409"/>
              <a:gd name="connsiteY90" fmla="*/ 3873160 h 6849340"/>
              <a:gd name="connsiteX91" fmla="*/ 4850979 w 5247409"/>
              <a:gd name="connsiteY91" fmla="*/ 3855738 h 6849340"/>
              <a:gd name="connsiteX92" fmla="*/ 4927777 w 5247409"/>
              <a:gd name="connsiteY92" fmla="*/ 3804276 h 6849340"/>
              <a:gd name="connsiteX93" fmla="*/ 4945198 w 5247409"/>
              <a:gd name="connsiteY93" fmla="*/ 3795565 h 6849340"/>
              <a:gd name="connsiteX94" fmla="*/ 4945198 w 5247409"/>
              <a:gd name="connsiteY94" fmla="*/ 4128888 h 6849340"/>
              <a:gd name="connsiteX95" fmla="*/ 3730674 w 5247409"/>
              <a:gd name="connsiteY95" fmla="*/ 4684689 h 6849340"/>
              <a:gd name="connsiteX96" fmla="*/ 2943693 w 5247409"/>
              <a:gd name="connsiteY96" fmla="*/ 4547720 h 6849340"/>
              <a:gd name="connsiteX97" fmla="*/ 2934982 w 5247409"/>
              <a:gd name="connsiteY97" fmla="*/ 4539009 h 6849340"/>
              <a:gd name="connsiteX98" fmla="*/ 2516150 w 5247409"/>
              <a:gd name="connsiteY98" fmla="*/ 4179561 h 6849340"/>
              <a:gd name="connsiteX99" fmla="*/ 2516150 w 5247409"/>
              <a:gd name="connsiteY99" fmla="*/ 4170850 h 6849340"/>
              <a:gd name="connsiteX100" fmla="*/ 2516150 w 5247409"/>
              <a:gd name="connsiteY100" fmla="*/ 4145514 h 6849340"/>
              <a:gd name="connsiteX101" fmla="*/ 2516150 w 5247409"/>
              <a:gd name="connsiteY101" fmla="*/ 4145514 h 6849340"/>
              <a:gd name="connsiteX102" fmla="*/ 2516150 w 5247409"/>
              <a:gd name="connsiteY102" fmla="*/ 3786066 h 6849340"/>
              <a:gd name="connsiteX103" fmla="*/ 2558900 w 5247409"/>
              <a:gd name="connsiteY103" fmla="*/ 3820114 h 6849340"/>
              <a:gd name="connsiteX104" fmla="*/ 2558900 w 5247409"/>
              <a:gd name="connsiteY104" fmla="*/ 3820114 h 6849340"/>
              <a:gd name="connsiteX105" fmla="*/ 2567611 w 5247409"/>
              <a:gd name="connsiteY105" fmla="*/ 3820114 h 6849340"/>
              <a:gd name="connsiteX106" fmla="*/ 2585033 w 5247409"/>
              <a:gd name="connsiteY106" fmla="*/ 3828825 h 6849340"/>
              <a:gd name="connsiteX107" fmla="*/ 2585033 w 5247409"/>
              <a:gd name="connsiteY107" fmla="*/ 3828825 h 6849340"/>
              <a:gd name="connsiteX108" fmla="*/ 2627783 w 5247409"/>
              <a:gd name="connsiteY108" fmla="*/ 3854162 h 6849340"/>
              <a:gd name="connsiteX109" fmla="*/ 2627783 w 5247409"/>
              <a:gd name="connsiteY109" fmla="*/ 3854162 h 6849340"/>
              <a:gd name="connsiteX110" fmla="*/ 2670533 w 5247409"/>
              <a:gd name="connsiteY110" fmla="*/ 3879498 h 6849340"/>
              <a:gd name="connsiteX111" fmla="*/ 2679244 w 5247409"/>
              <a:gd name="connsiteY111" fmla="*/ 3879498 h 6849340"/>
              <a:gd name="connsiteX112" fmla="*/ 2696666 w 5247409"/>
              <a:gd name="connsiteY112" fmla="*/ 3888209 h 6849340"/>
              <a:gd name="connsiteX113" fmla="*/ 2807511 w 5247409"/>
              <a:gd name="connsiteY113" fmla="*/ 3939670 h 6849340"/>
              <a:gd name="connsiteX114" fmla="*/ 2807511 w 5247409"/>
              <a:gd name="connsiteY114" fmla="*/ 3939670 h 6849340"/>
              <a:gd name="connsiteX115" fmla="*/ 2832848 w 5247409"/>
              <a:gd name="connsiteY115" fmla="*/ 3948381 h 6849340"/>
              <a:gd name="connsiteX116" fmla="*/ 2893020 w 5247409"/>
              <a:gd name="connsiteY116" fmla="*/ 3973718 h 6849340"/>
              <a:gd name="connsiteX117" fmla="*/ 2935770 w 5247409"/>
              <a:gd name="connsiteY117" fmla="*/ 3991140 h 6849340"/>
              <a:gd name="connsiteX118" fmla="*/ 3010177 w 5247409"/>
              <a:gd name="connsiteY118" fmla="*/ 4036262 h 6849340"/>
              <a:gd name="connsiteX119" fmla="*/ 2189148 w 5247409"/>
              <a:gd name="connsiteY119" fmla="*/ 4062387 h 6849340"/>
              <a:gd name="connsiteX120" fmla="*/ 1539136 w 5247409"/>
              <a:gd name="connsiteY120" fmla="*/ 4156606 h 6849340"/>
              <a:gd name="connsiteX121" fmla="*/ 324621 w 5247409"/>
              <a:gd name="connsiteY121" fmla="*/ 3600805 h 6849340"/>
              <a:gd name="connsiteX122" fmla="*/ 324621 w 5247409"/>
              <a:gd name="connsiteY122" fmla="*/ 3267482 h 6849340"/>
              <a:gd name="connsiteX123" fmla="*/ 1539145 w 5247409"/>
              <a:gd name="connsiteY123" fmla="*/ 3600805 h 6849340"/>
              <a:gd name="connsiteX124" fmla="*/ 2189157 w 5247409"/>
              <a:gd name="connsiteY124" fmla="*/ 3524008 h 6849340"/>
              <a:gd name="connsiteX125" fmla="*/ 2189148 w 5247409"/>
              <a:gd name="connsiteY125" fmla="*/ 4062387 h 6849340"/>
              <a:gd name="connsiteX126" fmla="*/ 2189148 w 5247409"/>
              <a:gd name="connsiteY126" fmla="*/ 4062387 h 6849340"/>
              <a:gd name="connsiteX127" fmla="*/ 4934089 w 5247409"/>
              <a:gd name="connsiteY127" fmla="*/ 5062347 h 6849340"/>
              <a:gd name="connsiteX128" fmla="*/ 3719565 w 5247409"/>
              <a:gd name="connsiteY128" fmla="*/ 5618148 h 6849340"/>
              <a:gd name="connsiteX129" fmla="*/ 2505041 w 5247409"/>
              <a:gd name="connsiteY129" fmla="*/ 5087684 h 6849340"/>
              <a:gd name="connsiteX130" fmla="*/ 2505041 w 5247409"/>
              <a:gd name="connsiteY130" fmla="*/ 5087684 h 6849340"/>
              <a:gd name="connsiteX131" fmla="*/ 2505041 w 5247409"/>
              <a:gd name="connsiteY131" fmla="*/ 4728236 h 6849340"/>
              <a:gd name="connsiteX132" fmla="*/ 2736229 w 5247409"/>
              <a:gd name="connsiteY132" fmla="*/ 4865206 h 6849340"/>
              <a:gd name="connsiteX133" fmla="*/ 2736229 w 5247409"/>
              <a:gd name="connsiteY133" fmla="*/ 4865206 h 6849340"/>
              <a:gd name="connsiteX134" fmla="*/ 2778979 w 5247409"/>
              <a:gd name="connsiteY134" fmla="*/ 4882628 h 6849340"/>
              <a:gd name="connsiteX135" fmla="*/ 2804316 w 5247409"/>
              <a:gd name="connsiteY135" fmla="*/ 4891339 h 6849340"/>
              <a:gd name="connsiteX136" fmla="*/ 3719565 w 5247409"/>
              <a:gd name="connsiteY136" fmla="*/ 5062356 h 6849340"/>
              <a:gd name="connsiteX137" fmla="*/ 4934089 w 5247409"/>
              <a:gd name="connsiteY137" fmla="*/ 4729033 h 6849340"/>
              <a:gd name="connsiteX138" fmla="*/ 4934089 w 5247409"/>
              <a:gd name="connsiteY138" fmla="*/ 5062347 h 6849340"/>
              <a:gd name="connsiteX139" fmla="*/ 2299993 w 5247409"/>
              <a:gd name="connsiteY139" fmla="*/ 2924669 h 6849340"/>
              <a:gd name="connsiteX140" fmla="*/ 2257243 w 5247409"/>
              <a:gd name="connsiteY140" fmla="*/ 2984841 h 6849340"/>
              <a:gd name="connsiteX141" fmla="*/ 2239821 w 5247409"/>
              <a:gd name="connsiteY141" fmla="*/ 3018888 h 6849340"/>
              <a:gd name="connsiteX142" fmla="*/ 2222399 w 5247409"/>
              <a:gd name="connsiteY142" fmla="*/ 3061638 h 6849340"/>
              <a:gd name="connsiteX143" fmla="*/ 2204977 w 5247409"/>
              <a:gd name="connsiteY143" fmla="*/ 3104388 h 6849340"/>
              <a:gd name="connsiteX144" fmla="*/ 2196266 w 5247409"/>
              <a:gd name="connsiteY144" fmla="*/ 3121810 h 6849340"/>
              <a:gd name="connsiteX145" fmla="*/ 1529628 w 5247409"/>
              <a:gd name="connsiteY145" fmla="*/ 3224732 h 6849340"/>
              <a:gd name="connsiteX146" fmla="*/ 315113 w 5247409"/>
              <a:gd name="connsiteY146" fmla="*/ 2668931 h 6849340"/>
              <a:gd name="connsiteX147" fmla="*/ 315113 w 5247409"/>
              <a:gd name="connsiteY147" fmla="*/ 2335617 h 6849340"/>
              <a:gd name="connsiteX148" fmla="*/ 1529637 w 5247409"/>
              <a:gd name="connsiteY148" fmla="*/ 2668940 h 6849340"/>
              <a:gd name="connsiteX149" fmla="*/ 2744161 w 5247409"/>
              <a:gd name="connsiteY149" fmla="*/ 2335617 h 6849340"/>
              <a:gd name="connsiteX150" fmla="*/ 2744161 w 5247409"/>
              <a:gd name="connsiteY150" fmla="*/ 2574720 h 6849340"/>
              <a:gd name="connsiteX151" fmla="*/ 2299205 w 5247409"/>
              <a:gd name="connsiteY151" fmla="*/ 2908043 h 6849340"/>
              <a:gd name="connsiteX152" fmla="*/ 2299993 w 5247409"/>
              <a:gd name="connsiteY152" fmla="*/ 2924669 h 6849340"/>
              <a:gd name="connsiteX153" fmla="*/ 4934089 w 5247409"/>
              <a:gd name="connsiteY153" fmla="*/ 3266694 h 6849340"/>
              <a:gd name="connsiteX154" fmla="*/ 3719565 w 5247409"/>
              <a:gd name="connsiteY154" fmla="*/ 3822495 h 6849340"/>
              <a:gd name="connsiteX155" fmla="*/ 2898536 w 5247409"/>
              <a:gd name="connsiteY155" fmla="*/ 3668900 h 6849340"/>
              <a:gd name="connsiteX156" fmla="*/ 2898536 w 5247409"/>
              <a:gd name="connsiteY156" fmla="*/ 3668900 h 6849340"/>
              <a:gd name="connsiteX157" fmla="*/ 2821738 w 5247409"/>
              <a:gd name="connsiteY157" fmla="*/ 3634853 h 6849340"/>
              <a:gd name="connsiteX158" fmla="*/ 2821738 w 5247409"/>
              <a:gd name="connsiteY158" fmla="*/ 3634853 h 6849340"/>
              <a:gd name="connsiteX159" fmla="*/ 2821738 w 5247409"/>
              <a:gd name="connsiteY159" fmla="*/ 3634853 h 6849340"/>
              <a:gd name="connsiteX160" fmla="*/ 2821738 w 5247409"/>
              <a:gd name="connsiteY160" fmla="*/ 3634853 h 6849340"/>
              <a:gd name="connsiteX161" fmla="*/ 2813027 w 5247409"/>
              <a:gd name="connsiteY161" fmla="*/ 3626142 h 6849340"/>
              <a:gd name="connsiteX162" fmla="*/ 2804316 w 5247409"/>
              <a:gd name="connsiteY162" fmla="*/ 3626142 h 6849340"/>
              <a:gd name="connsiteX163" fmla="*/ 2770268 w 5247409"/>
              <a:gd name="connsiteY163" fmla="*/ 3608720 h 6849340"/>
              <a:gd name="connsiteX164" fmla="*/ 2736221 w 5247409"/>
              <a:gd name="connsiteY164" fmla="*/ 3583383 h 6849340"/>
              <a:gd name="connsiteX165" fmla="*/ 2736221 w 5247409"/>
              <a:gd name="connsiteY165" fmla="*/ 3583383 h 6849340"/>
              <a:gd name="connsiteX166" fmla="*/ 2727510 w 5247409"/>
              <a:gd name="connsiteY166" fmla="*/ 3574672 h 6849340"/>
              <a:gd name="connsiteX167" fmla="*/ 2718799 w 5247409"/>
              <a:gd name="connsiteY167" fmla="*/ 3574672 h 6849340"/>
              <a:gd name="connsiteX168" fmla="*/ 2667338 w 5247409"/>
              <a:gd name="connsiteY168" fmla="*/ 3531922 h 6849340"/>
              <a:gd name="connsiteX169" fmla="*/ 2667338 w 5247409"/>
              <a:gd name="connsiteY169" fmla="*/ 3531922 h 6849340"/>
              <a:gd name="connsiteX170" fmla="*/ 2658627 w 5247409"/>
              <a:gd name="connsiteY170" fmla="*/ 3531922 h 6849340"/>
              <a:gd name="connsiteX171" fmla="*/ 2658627 w 5247409"/>
              <a:gd name="connsiteY171" fmla="*/ 3531922 h 6849340"/>
              <a:gd name="connsiteX172" fmla="*/ 2633290 w 5247409"/>
              <a:gd name="connsiteY172" fmla="*/ 3506586 h 6849340"/>
              <a:gd name="connsiteX173" fmla="*/ 2633290 w 5247409"/>
              <a:gd name="connsiteY173" fmla="*/ 3506586 h 6849340"/>
              <a:gd name="connsiteX174" fmla="*/ 2607954 w 5247409"/>
              <a:gd name="connsiteY174" fmla="*/ 3489163 h 6849340"/>
              <a:gd name="connsiteX175" fmla="*/ 2607954 w 5247409"/>
              <a:gd name="connsiteY175" fmla="*/ 3489163 h 6849340"/>
              <a:gd name="connsiteX176" fmla="*/ 2607954 w 5247409"/>
              <a:gd name="connsiteY176" fmla="*/ 3489163 h 6849340"/>
              <a:gd name="connsiteX177" fmla="*/ 2607954 w 5247409"/>
              <a:gd name="connsiteY177" fmla="*/ 3489163 h 6849340"/>
              <a:gd name="connsiteX178" fmla="*/ 2582617 w 5247409"/>
              <a:gd name="connsiteY178" fmla="*/ 3463827 h 6849340"/>
              <a:gd name="connsiteX179" fmla="*/ 2565195 w 5247409"/>
              <a:gd name="connsiteY179" fmla="*/ 3438491 h 6849340"/>
              <a:gd name="connsiteX180" fmla="*/ 2565195 w 5247409"/>
              <a:gd name="connsiteY180" fmla="*/ 3438491 h 6849340"/>
              <a:gd name="connsiteX181" fmla="*/ 2565195 w 5247409"/>
              <a:gd name="connsiteY181" fmla="*/ 3438491 h 6849340"/>
              <a:gd name="connsiteX182" fmla="*/ 2547773 w 5247409"/>
              <a:gd name="connsiteY182" fmla="*/ 3413154 h 6849340"/>
              <a:gd name="connsiteX183" fmla="*/ 2530351 w 5247409"/>
              <a:gd name="connsiteY183" fmla="*/ 3387817 h 6849340"/>
              <a:gd name="connsiteX184" fmla="*/ 2530351 w 5247409"/>
              <a:gd name="connsiteY184" fmla="*/ 3387817 h 6849340"/>
              <a:gd name="connsiteX185" fmla="*/ 2505014 w 5247409"/>
              <a:gd name="connsiteY185" fmla="*/ 3293598 h 6849340"/>
              <a:gd name="connsiteX186" fmla="*/ 2505014 w 5247409"/>
              <a:gd name="connsiteY186" fmla="*/ 3293598 h 6849340"/>
              <a:gd name="connsiteX187" fmla="*/ 2505014 w 5247409"/>
              <a:gd name="connsiteY187" fmla="*/ 3293598 h 6849340"/>
              <a:gd name="connsiteX188" fmla="*/ 2505014 w 5247409"/>
              <a:gd name="connsiteY188" fmla="*/ 3276176 h 6849340"/>
              <a:gd name="connsiteX189" fmla="*/ 2505014 w 5247409"/>
              <a:gd name="connsiteY189" fmla="*/ 3276176 h 6849340"/>
              <a:gd name="connsiteX190" fmla="*/ 2505014 w 5247409"/>
              <a:gd name="connsiteY190" fmla="*/ 3276176 h 6849340"/>
              <a:gd name="connsiteX191" fmla="*/ 2513726 w 5247409"/>
              <a:gd name="connsiteY191" fmla="*/ 3216004 h 6849340"/>
              <a:gd name="connsiteX192" fmla="*/ 2513726 w 5247409"/>
              <a:gd name="connsiteY192" fmla="*/ 3216004 h 6849340"/>
              <a:gd name="connsiteX193" fmla="*/ 2966596 w 5247409"/>
              <a:gd name="connsiteY193" fmla="*/ 2856556 h 6849340"/>
              <a:gd name="connsiteX194" fmla="*/ 2975307 w 5247409"/>
              <a:gd name="connsiteY194" fmla="*/ 2856556 h 6849340"/>
              <a:gd name="connsiteX195" fmla="*/ 3727453 w 5247409"/>
              <a:gd name="connsiteY195" fmla="*/ 2728298 h 6849340"/>
              <a:gd name="connsiteX196" fmla="*/ 4934089 w 5247409"/>
              <a:gd name="connsiteY196" fmla="*/ 3266694 h 6849340"/>
              <a:gd name="connsiteX197" fmla="*/ 1530425 w 5247409"/>
              <a:gd name="connsiteY197" fmla="*/ 316698 h 6849340"/>
              <a:gd name="connsiteX198" fmla="*/ 2744949 w 5247409"/>
              <a:gd name="connsiteY198" fmla="*/ 872499 h 6849340"/>
              <a:gd name="connsiteX199" fmla="*/ 1530425 w 5247409"/>
              <a:gd name="connsiteY199" fmla="*/ 1428300 h 6849340"/>
              <a:gd name="connsiteX200" fmla="*/ 315901 w 5247409"/>
              <a:gd name="connsiteY200" fmla="*/ 872499 h 6849340"/>
              <a:gd name="connsiteX201" fmla="*/ 1530425 w 5247409"/>
              <a:gd name="connsiteY201" fmla="*/ 316698 h 6849340"/>
              <a:gd name="connsiteX202" fmla="*/ 316698 w 5247409"/>
              <a:gd name="connsiteY202" fmla="*/ 4523968 h 6849340"/>
              <a:gd name="connsiteX203" fmla="*/ 316698 w 5247409"/>
              <a:gd name="connsiteY203" fmla="*/ 4190645 h 6849340"/>
              <a:gd name="connsiteX204" fmla="*/ 1531213 w 5247409"/>
              <a:gd name="connsiteY204" fmla="*/ 4523968 h 6849340"/>
              <a:gd name="connsiteX205" fmla="*/ 2181225 w 5247409"/>
              <a:gd name="connsiteY205" fmla="*/ 4447171 h 6849340"/>
              <a:gd name="connsiteX206" fmla="*/ 2181225 w 5247409"/>
              <a:gd name="connsiteY206" fmla="*/ 4994261 h 6849340"/>
              <a:gd name="connsiteX207" fmla="*/ 1531213 w 5247409"/>
              <a:gd name="connsiteY207" fmla="*/ 5088480 h 6849340"/>
              <a:gd name="connsiteX208" fmla="*/ 316698 w 5247409"/>
              <a:gd name="connsiteY208" fmla="*/ 4523968 h 6849340"/>
              <a:gd name="connsiteX209" fmla="*/ 4934089 w 5247409"/>
              <a:gd name="connsiteY209" fmla="*/ 5986298 h 6849340"/>
              <a:gd name="connsiteX210" fmla="*/ 3719565 w 5247409"/>
              <a:gd name="connsiteY210" fmla="*/ 6542099 h 6849340"/>
              <a:gd name="connsiteX211" fmla="*/ 2505041 w 5247409"/>
              <a:gd name="connsiteY211" fmla="*/ 5986298 h 6849340"/>
              <a:gd name="connsiteX212" fmla="*/ 2505041 w 5247409"/>
              <a:gd name="connsiteY212" fmla="*/ 5652975 h 6849340"/>
              <a:gd name="connsiteX213" fmla="*/ 3719565 w 5247409"/>
              <a:gd name="connsiteY213" fmla="*/ 5986298 h 6849340"/>
              <a:gd name="connsiteX214" fmla="*/ 4934089 w 5247409"/>
              <a:gd name="connsiteY214" fmla="*/ 5652975 h 6849340"/>
              <a:gd name="connsiteX215" fmla="*/ 4934089 w 5247409"/>
              <a:gd name="connsiteY215" fmla="*/ 5986298 h 6849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</a:cxnLst>
            <a:rect l="l" t="t" r="r" b="b"/>
            <a:pathLst>
              <a:path w="5247409" h="6849340">
                <a:moveTo>
                  <a:pt x="5249990" y="3266694"/>
                </a:moveTo>
                <a:cubicBezTo>
                  <a:pt x="5249990" y="2778988"/>
                  <a:pt x="4574641" y="2394204"/>
                  <a:pt x="3719565" y="2394204"/>
                </a:cubicBezTo>
                <a:cubicBezTo>
                  <a:pt x="3480461" y="2394204"/>
                  <a:pt x="3266694" y="2419541"/>
                  <a:pt x="3069553" y="2479713"/>
                </a:cubicBezTo>
                <a:lnTo>
                  <a:pt x="3069553" y="1813075"/>
                </a:lnTo>
                <a:cubicBezTo>
                  <a:pt x="3069553" y="1804364"/>
                  <a:pt x="3069553" y="1795653"/>
                  <a:pt x="3069553" y="1787739"/>
                </a:cubicBezTo>
                <a:cubicBezTo>
                  <a:pt x="3069553" y="1779028"/>
                  <a:pt x="3069553" y="1770317"/>
                  <a:pt x="3069553" y="1762402"/>
                </a:cubicBezTo>
                <a:lnTo>
                  <a:pt x="3069553" y="872490"/>
                </a:lnTo>
                <a:cubicBezTo>
                  <a:pt x="3069553" y="384784"/>
                  <a:pt x="2394204" y="0"/>
                  <a:pt x="1539136" y="0"/>
                </a:cubicBezTo>
                <a:cubicBezTo>
                  <a:pt x="675349" y="0"/>
                  <a:pt x="0" y="384784"/>
                  <a:pt x="0" y="872490"/>
                </a:cubicBezTo>
                <a:lnTo>
                  <a:pt x="0" y="1744980"/>
                </a:lnTo>
                <a:cubicBezTo>
                  <a:pt x="0" y="1753691"/>
                  <a:pt x="0" y="1762402"/>
                  <a:pt x="0" y="1770317"/>
                </a:cubicBezTo>
                <a:cubicBezTo>
                  <a:pt x="0" y="1779028"/>
                  <a:pt x="0" y="1787739"/>
                  <a:pt x="0" y="1795653"/>
                </a:cubicBezTo>
                <a:lnTo>
                  <a:pt x="0" y="2668143"/>
                </a:lnTo>
                <a:cubicBezTo>
                  <a:pt x="0" y="2676854"/>
                  <a:pt x="0" y="2685565"/>
                  <a:pt x="0" y="2693480"/>
                </a:cubicBezTo>
                <a:cubicBezTo>
                  <a:pt x="0" y="2701394"/>
                  <a:pt x="0" y="2710902"/>
                  <a:pt x="0" y="2718816"/>
                </a:cubicBezTo>
                <a:lnTo>
                  <a:pt x="0" y="3591306"/>
                </a:lnTo>
                <a:cubicBezTo>
                  <a:pt x="0" y="3600017"/>
                  <a:pt x="0" y="3608728"/>
                  <a:pt x="0" y="3616643"/>
                </a:cubicBezTo>
                <a:cubicBezTo>
                  <a:pt x="0" y="3624557"/>
                  <a:pt x="0" y="3634065"/>
                  <a:pt x="0" y="3641979"/>
                </a:cubicBezTo>
                <a:lnTo>
                  <a:pt x="0" y="4522384"/>
                </a:lnTo>
                <a:cubicBezTo>
                  <a:pt x="0" y="5010090"/>
                  <a:pt x="675349" y="5394874"/>
                  <a:pt x="1530425" y="5394874"/>
                </a:cubicBezTo>
                <a:cubicBezTo>
                  <a:pt x="1761614" y="5394874"/>
                  <a:pt x="1983295" y="5369537"/>
                  <a:pt x="2180437" y="5318076"/>
                </a:cubicBezTo>
                <a:lnTo>
                  <a:pt x="2180437" y="5984714"/>
                </a:lnTo>
                <a:cubicBezTo>
                  <a:pt x="2180437" y="6472420"/>
                  <a:pt x="2855786" y="6857204"/>
                  <a:pt x="3710862" y="6857204"/>
                </a:cubicBezTo>
                <a:cubicBezTo>
                  <a:pt x="4565939" y="6857204"/>
                  <a:pt x="5241288" y="6472420"/>
                  <a:pt x="5241288" y="5984714"/>
                </a:cubicBezTo>
                <a:lnTo>
                  <a:pt x="5241288" y="5113808"/>
                </a:lnTo>
                <a:cubicBezTo>
                  <a:pt x="5241288" y="5105097"/>
                  <a:pt x="5241288" y="5096386"/>
                  <a:pt x="5241288" y="5088472"/>
                </a:cubicBezTo>
                <a:cubicBezTo>
                  <a:pt x="5241288" y="5079760"/>
                  <a:pt x="5241288" y="5071050"/>
                  <a:pt x="5241288" y="5063135"/>
                </a:cubicBezTo>
                <a:lnTo>
                  <a:pt x="5241288" y="4190645"/>
                </a:lnTo>
                <a:cubicBezTo>
                  <a:pt x="5241288" y="4181934"/>
                  <a:pt x="5241288" y="4173223"/>
                  <a:pt x="5241288" y="4165309"/>
                </a:cubicBezTo>
                <a:cubicBezTo>
                  <a:pt x="5241288" y="4156598"/>
                  <a:pt x="5241288" y="4147886"/>
                  <a:pt x="5241288" y="4139972"/>
                </a:cubicBezTo>
                <a:lnTo>
                  <a:pt x="5241288" y="3266694"/>
                </a:lnTo>
                <a:lnTo>
                  <a:pt x="5249990" y="3266694"/>
                </a:lnTo>
                <a:close/>
                <a:moveTo>
                  <a:pt x="402206" y="1471041"/>
                </a:moveTo>
                <a:cubicBezTo>
                  <a:pt x="410917" y="1479752"/>
                  <a:pt x="427543" y="1488463"/>
                  <a:pt x="436254" y="1488463"/>
                </a:cubicBezTo>
                <a:cubicBezTo>
                  <a:pt x="470301" y="1513800"/>
                  <a:pt x="513051" y="1531213"/>
                  <a:pt x="555801" y="1548635"/>
                </a:cubicBezTo>
                <a:lnTo>
                  <a:pt x="555801" y="1548635"/>
                </a:lnTo>
                <a:cubicBezTo>
                  <a:pt x="598551" y="1566057"/>
                  <a:pt x="641310" y="1582683"/>
                  <a:pt x="684060" y="1600096"/>
                </a:cubicBezTo>
                <a:cubicBezTo>
                  <a:pt x="701482" y="1608807"/>
                  <a:pt x="718107" y="1608807"/>
                  <a:pt x="726809" y="1617518"/>
                </a:cubicBezTo>
                <a:cubicBezTo>
                  <a:pt x="760857" y="1626229"/>
                  <a:pt x="786982" y="1634940"/>
                  <a:pt x="821029" y="1651566"/>
                </a:cubicBezTo>
                <a:cubicBezTo>
                  <a:pt x="838451" y="1660277"/>
                  <a:pt x="855077" y="1660277"/>
                  <a:pt x="881201" y="1668988"/>
                </a:cubicBezTo>
                <a:cubicBezTo>
                  <a:pt x="915249" y="1677699"/>
                  <a:pt x="941373" y="1686410"/>
                  <a:pt x="975421" y="1694324"/>
                </a:cubicBezTo>
                <a:cubicBezTo>
                  <a:pt x="992843" y="1703035"/>
                  <a:pt x="1018171" y="1703035"/>
                  <a:pt x="1035593" y="1703035"/>
                </a:cubicBezTo>
                <a:cubicBezTo>
                  <a:pt x="1069640" y="1711747"/>
                  <a:pt x="1103679" y="1711747"/>
                  <a:pt x="1138515" y="1720458"/>
                </a:cubicBezTo>
                <a:cubicBezTo>
                  <a:pt x="1155937" y="1720458"/>
                  <a:pt x="1181265" y="1729169"/>
                  <a:pt x="1198687" y="1729169"/>
                </a:cubicBezTo>
                <a:cubicBezTo>
                  <a:pt x="1232734" y="1737880"/>
                  <a:pt x="1275484" y="1737880"/>
                  <a:pt x="1309532" y="1737880"/>
                </a:cubicBezTo>
                <a:cubicBezTo>
                  <a:pt x="1326954" y="1737880"/>
                  <a:pt x="1343579" y="1737880"/>
                  <a:pt x="1360993" y="1746591"/>
                </a:cubicBezTo>
                <a:cubicBezTo>
                  <a:pt x="1421165" y="1746591"/>
                  <a:pt x="1471838" y="1755302"/>
                  <a:pt x="1532010" y="1755302"/>
                </a:cubicBezTo>
                <a:cubicBezTo>
                  <a:pt x="1592182" y="1755302"/>
                  <a:pt x="1651557" y="1755302"/>
                  <a:pt x="1703027" y="1746591"/>
                </a:cubicBezTo>
                <a:cubicBezTo>
                  <a:pt x="1720449" y="1746591"/>
                  <a:pt x="1737074" y="1746591"/>
                  <a:pt x="1754488" y="1737880"/>
                </a:cubicBezTo>
                <a:cubicBezTo>
                  <a:pt x="1788535" y="1737880"/>
                  <a:pt x="1831285" y="1729169"/>
                  <a:pt x="1865333" y="1729169"/>
                </a:cubicBezTo>
                <a:cubicBezTo>
                  <a:pt x="1882755" y="1729169"/>
                  <a:pt x="1908083" y="1720458"/>
                  <a:pt x="1925505" y="1720458"/>
                </a:cubicBezTo>
                <a:cubicBezTo>
                  <a:pt x="1959552" y="1711747"/>
                  <a:pt x="1993591" y="1711747"/>
                  <a:pt x="2028427" y="1703035"/>
                </a:cubicBezTo>
                <a:cubicBezTo>
                  <a:pt x="2045849" y="1703035"/>
                  <a:pt x="2071177" y="1694324"/>
                  <a:pt x="2088599" y="1694324"/>
                </a:cubicBezTo>
                <a:cubicBezTo>
                  <a:pt x="2122646" y="1685613"/>
                  <a:pt x="2148771" y="1676902"/>
                  <a:pt x="2182818" y="1668988"/>
                </a:cubicBezTo>
                <a:cubicBezTo>
                  <a:pt x="2200240" y="1660277"/>
                  <a:pt x="2216866" y="1660277"/>
                  <a:pt x="2242991" y="1651566"/>
                </a:cubicBezTo>
                <a:cubicBezTo>
                  <a:pt x="2277038" y="1642855"/>
                  <a:pt x="2303162" y="1634144"/>
                  <a:pt x="2337210" y="1617518"/>
                </a:cubicBezTo>
                <a:cubicBezTo>
                  <a:pt x="2354632" y="1608807"/>
                  <a:pt x="2371258" y="1608807"/>
                  <a:pt x="2379960" y="1600096"/>
                </a:cubicBezTo>
                <a:cubicBezTo>
                  <a:pt x="2422710" y="1582674"/>
                  <a:pt x="2465468" y="1566049"/>
                  <a:pt x="2508218" y="1548635"/>
                </a:cubicBezTo>
                <a:lnTo>
                  <a:pt x="2508218" y="1548635"/>
                </a:lnTo>
                <a:cubicBezTo>
                  <a:pt x="2550968" y="1531213"/>
                  <a:pt x="2585016" y="1505885"/>
                  <a:pt x="2627766" y="1488463"/>
                </a:cubicBezTo>
                <a:cubicBezTo>
                  <a:pt x="2636477" y="1479752"/>
                  <a:pt x="2653102" y="1471041"/>
                  <a:pt x="2661813" y="1471041"/>
                </a:cubicBezTo>
                <a:cubicBezTo>
                  <a:pt x="2687150" y="1453619"/>
                  <a:pt x="2713274" y="1436993"/>
                  <a:pt x="2738611" y="1419580"/>
                </a:cubicBezTo>
                <a:cubicBezTo>
                  <a:pt x="2738611" y="1419580"/>
                  <a:pt x="2747322" y="1410869"/>
                  <a:pt x="2756033" y="1410869"/>
                </a:cubicBezTo>
                <a:lnTo>
                  <a:pt x="2756033" y="1744192"/>
                </a:lnTo>
                <a:cubicBezTo>
                  <a:pt x="2756033" y="2009420"/>
                  <a:pt x="2260404" y="2299993"/>
                  <a:pt x="1541509" y="2299993"/>
                </a:cubicBezTo>
                <a:cubicBezTo>
                  <a:pt x="822614" y="2299993"/>
                  <a:pt x="326985" y="2009429"/>
                  <a:pt x="326985" y="1744192"/>
                </a:cubicBezTo>
                <a:lnTo>
                  <a:pt x="326985" y="1410869"/>
                </a:lnTo>
                <a:cubicBezTo>
                  <a:pt x="326985" y="1410869"/>
                  <a:pt x="335696" y="1419580"/>
                  <a:pt x="344407" y="1419580"/>
                </a:cubicBezTo>
                <a:cubicBezTo>
                  <a:pt x="350745" y="1436993"/>
                  <a:pt x="376073" y="1454416"/>
                  <a:pt x="402206" y="1471041"/>
                </a:cubicBezTo>
                <a:close/>
                <a:moveTo>
                  <a:pt x="3010177" y="4036262"/>
                </a:moveTo>
                <a:cubicBezTo>
                  <a:pt x="3027599" y="4044973"/>
                  <a:pt x="3044225" y="4044973"/>
                  <a:pt x="3070349" y="4053684"/>
                </a:cubicBezTo>
                <a:cubicBezTo>
                  <a:pt x="3104397" y="4062395"/>
                  <a:pt x="3130521" y="4071106"/>
                  <a:pt x="3164569" y="4079021"/>
                </a:cubicBezTo>
                <a:cubicBezTo>
                  <a:pt x="3181991" y="4087732"/>
                  <a:pt x="3207319" y="4087732"/>
                  <a:pt x="3224741" y="4087732"/>
                </a:cubicBezTo>
                <a:cubicBezTo>
                  <a:pt x="3258788" y="4096443"/>
                  <a:pt x="3292827" y="4096443"/>
                  <a:pt x="3327663" y="4105154"/>
                </a:cubicBezTo>
                <a:cubicBezTo>
                  <a:pt x="3345085" y="4105154"/>
                  <a:pt x="3370413" y="4113865"/>
                  <a:pt x="3387835" y="4113865"/>
                </a:cubicBezTo>
                <a:cubicBezTo>
                  <a:pt x="3421882" y="4122576"/>
                  <a:pt x="3464632" y="4122576"/>
                  <a:pt x="3498680" y="4122576"/>
                </a:cubicBezTo>
                <a:cubicBezTo>
                  <a:pt x="3516093" y="4122576"/>
                  <a:pt x="3532727" y="4122576"/>
                  <a:pt x="3550141" y="4131287"/>
                </a:cubicBezTo>
                <a:cubicBezTo>
                  <a:pt x="3610313" y="4131287"/>
                  <a:pt x="3660986" y="4139998"/>
                  <a:pt x="3721158" y="4139998"/>
                </a:cubicBezTo>
                <a:cubicBezTo>
                  <a:pt x="3781330" y="4139998"/>
                  <a:pt x="3840714" y="4139998"/>
                  <a:pt x="3892175" y="4131287"/>
                </a:cubicBezTo>
                <a:cubicBezTo>
                  <a:pt x="3909589" y="4131287"/>
                  <a:pt x="3926222" y="4131287"/>
                  <a:pt x="3943636" y="4122576"/>
                </a:cubicBezTo>
                <a:cubicBezTo>
                  <a:pt x="3977683" y="4122576"/>
                  <a:pt x="4020433" y="4113865"/>
                  <a:pt x="4054481" y="4113865"/>
                </a:cubicBezTo>
                <a:cubicBezTo>
                  <a:pt x="4071894" y="4113865"/>
                  <a:pt x="4097231" y="4105154"/>
                  <a:pt x="4114653" y="4105154"/>
                </a:cubicBezTo>
                <a:cubicBezTo>
                  <a:pt x="4148700" y="4096443"/>
                  <a:pt x="4182739" y="4096443"/>
                  <a:pt x="4217575" y="4087732"/>
                </a:cubicBezTo>
                <a:cubicBezTo>
                  <a:pt x="4234989" y="4087732"/>
                  <a:pt x="4260325" y="4079021"/>
                  <a:pt x="4277747" y="4079021"/>
                </a:cubicBezTo>
                <a:cubicBezTo>
                  <a:pt x="4311795" y="4070310"/>
                  <a:pt x="4337919" y="4061599"/>
                  <a:pt x="4371966" y="4053684"/>
                </a:cubicBezTo>
                <a:cubicBezTo>
                  <a:pt x="4389389" y="4044973"/>
                  <a:pt x="4406014" y="4044973"/>
                  <a:pt x="4432139" y="4036262"/>
                </a:cubicBezTo>
                <a:cubicBezTo>
                  <a:pt x="4466186" y="4027551"/>
                  <a:pt x="4492311" y="4018840"/>
                  <a:pt x="4526358" y="4002215"/>
                </a:cubicBezTo>
                <a:cubicBezTo>
                  <a:pt x="4543780" y="3993503"/>
                  <a:pt x="4560406" y="3993503"/>
                  <a:pt x="4569117" y="3984793"/>
                </a:cubicBezTo>
                <a:cubicBezTo>
                  <a:pt x="4611867" y="3967371"/>
                  <a:pt x="4654625" y="3950745"/>
                  <a:pt x="4697375" y="3933332"/>
                </a:cubicBezTo>
                <a:lnTo>
                  <a:pt x="4697375" y="3933332"/>
                </a:lnTo>
                <a:cubicBezTo>
                  <a:pt x="4740125" y="3915909"/>
                  <a:pt x="4774173" y="3890582"/>
                  <a:pt x="4816931" y="3873160"/>
                </a:cubicBezTo>
                <a:cubicBezTo>
                  <a:pt x="4825642" y="3864448"/>
                  <a:pt x="4842268" y="3855738"/>
                  <a:pt x="4850979" y="3855738"/>
                </a:cubicBezTo>
                <a:cubicBezTo>
                  <a:pt x="4876315" y="3838315"/>
                  <a:pt x="4902440" y="3821690"/>
                  <a:pt x="4927777" y="3804276"/>
                </a:cubicBezTo>
                <a:cubicBezTo>
                  <a:pt x="4927777" y="3804276"/>
                  <a:pt x="4936487" y="3795565"/>
                  <a:pt x="4945198" y="3795565"/>
                </a:cubicBezTo>
                <a:lnTo>
                  <a:pt x="4945198" y="4128888"/>
                </a:lnTo>
                <a:cubicBezTo>
                  <a:pt x="4945198" y="4394117"/>
                  <a:pt x="4449569" y="4684689"/>
                  <a:pt x="3730674" y="4684689"/>
                </a:cubicBezTo>
                <a:cubicBezTo>
                  <a:pt x="3422688" y="4684689"/>
                  <a:pt x="3149545" y="4633229"/>
                  <a:pt x="2943693" y="4547720"/>
                </a:cubicBezTo>
                <a:cubicBezTo>
                  <a:pt x="2943693" y="4547720"/>
                  <a:pt x="2934982" y="4547720"/>
                  <a:pt x="2934982" y="4539009"/>
                </a:cubicBezTo>
                <a:cubicBezTo>
                  <a:pt x="2703792" y="4444790"/>
                  <a:pt x="2550198" y="4307820"/>
                  <a:pt x="2516150" y="4179561"/>
                </a:cubicBezTo>
                <a:cubicBezTo>
                  <a:pt x="2516150" y="4179561"/>
                  <a:pt x="2516150" y="4179561"/>
                  <a:pt x="2516150" y="4170850"/>
                </a:cubicBezTo>
                <a:cubicBezTo>
                  <a:pt x="2516150" y="4162139"/>
                  <a:pt x="2516150" y="4153428"/>
                  <a:pt x="2516150" y="4145514"/>
                </a:cubicBezTo>
                <a:lnTo>
                  <a:pt x="2516150" y="4145514"/>
                </a:lnTo>
                <a:lnTo>
                  <a:pt x="2516150" y="3786066"/>
                </a:lnTo>
                <a:cubicBezTo>
                  <a:pt x="2533572" y="3794777"/>
                  <a:pt x="2541487" y="3803488"/>
                  <a:pt x="2558900" y="3820114"/>
                </a:cubicBezTo>
                <a:lnTo>
                  <a:pt x="2558900" y="3820114"/>
                </a:lnTo>
                <a:cubicBezTo>
                  <a:pt x="2558900" y="3820114"/>
                  <a:pt x="2558900" y="3820114"/>
                  <a:pt x="2567611" y="3820114"/>
                </a:cubicBezTo>
                <a:cubicBezTo>
                  <a:pt x="2576322" y="3820114"/>
                  <a:pt x="2576322" y="3828825"/>
                  <a:pt x="2585033" y="3828825"/>
                </a:cubicBezTo>
                <a:lnTo>
                  <a:pt x="2585033" y="3828825"/>
                </a:lnTo>
                <a:cubicBezTo>
                  <a:pt x="2602455" y="3837536"/>
                  <a:pt x="2610370" y="3846247"/>
                  <a:pt x="2627783" y="3854162"/>
                </a:cubicBezTo>
                <a:lnTo>
                  <a:pt x="2627783" y="3854162"/>
                </a:lnTo>
                <a:cubicBezTo>
                  <a:pt x="2645205" y="3862872"/>
                  <a:pt x="2653120" y="3871584"/>
                  <a:pt x="2670533" y="3879498"/>
                </a:cubicBezTo>
                <a:lnTo>
                  <a:pt x="2679244" y="3879498"/>
                </a:lnTo>
                <a:cubicBezTo>
                  <a:pt x="2687955" y="3879498"/>
                  <a:pt x="2687955" y="3888209"/>
                  <a:pt x="2696666" y="3888209"/>
                </a:cubicBezTo>
                <a:cubicBezTo>
                  <a:pt x="2730714" y="3905631"/>
                  <a:pt x="2764753" y="3922256"/>
                  <a:pt x="2807511" y="3939670"/>
                </a:cubicBezTo>
                <a:lnTo>
                  <a:pt x="2807511" y="3939670"/>
                </a:lnTo>
                <a:cubicBezTo>
                  <a:pt x="2816222" y="3939670"/>
                  <a:pt x="2824933" y="3948381"/>
                  <a:pt x="2832848" y="3948381"/>
                </a:cubicBezTo>
                <a:cubicBezTo>
                  <a:pt x="2850270" y="3957092"/>
                  <a:pt x="2875598" y="3965803"/>
                  <a:pt x="2893020" y="3973718"/>
                </a:cubicBezTo>
                <a:cubicBezTo>
                  <a:pt x="2910442" y="3982429"/>
                  <a:pt x="2918356" y="3982429"/>
                  <a:pt x="2935770" y="3991140"/>
                </a:cubicBezTo>
                <a:cubicBezTo>
                  <a:pt x="2941294" y="4019637"/>
                  <a:pt x="2975342" y="4028339"/>
                  <a:pt x="3010177" y="4036262"/>
                </a:cubicBezTo>
                <a:close/>
                <a:moveTo>
                  <a:pt x="2189148" y="4062387"/>
                </a:moveTo>
                <a:cubicBezTo>
                  <a:pt x="1992795" y="4122559"/>
                  <a:pt x="1770317" y="4156606"/>
                  <a:pt x="1539136" y="4156606"/>
                </a:cubicBezTo>
                <a:cubicBezTo>
                  <a:pt x="821038" y="4156606"/>
                  <a:pt x="324621" y="3866042"/>
                  <a:pt x="324621" y="3600805"/>
                </a:cubicBezTo>
                <a:lnTo>
                  <a:pt x="324621" y="3267482"/>
                </a:lnTo>
                <a:cubicBezTo>
                  <a:pt x="606474" y="3472538"/>
                  <a:pt x="1042728" y="3600805"/>
                  <a:pt x="1539145" y="3600805"/>
                </a:cubicBezTo>
                <a:cubicBezTo>
                  <a:pt x="1770334" y="3600805"/>
                  <a:pt x="1992015" y="3575469"/>
                  <a:pt x="2189157" y="3524008"/>
                </a:cubicBezTo>
                <a:lnTo>
                  <a:pt x="2189148" y="4062387"/>
                </a:lnTo>
                <a:lnTo>
                  <a:pt x="2189148" y="4062387"/>
                </a:lnTo>
                <a:close/>
                <a:moveTo>
                  <a:pt x="4934089" y="5062347"/>
                </a:moveTo>
                <a:cubicBezTo>
                  <a:pt x="4934089" y="5327575"/>
                  <a:pt x="4438460" y="5618148"/>
                  <a:pt x="3719565" y="5618148"/>
                </a:cubicBezTo>
                <a:cubicBezTo>
                  <a:pt x="3026794" y="5618148"/>
                  <a:pt x="2531174" y="5344209"/>
                  <a:pt x="2505041" y="5087684"/>
                </a:cubicBezTo>
                <a:lnTo>
                  <a:pt x="2505041" y="5087684"/>
                </a:lnTo>
                <a:lnTo>
                  <a:pt x="2505041" y="4728236"/>
                </a:lnTo>
                <a:cubicBezTo>
                  <a:pt x="2573127" y="4779697"/>
                  <a:pt x="2650721" y="4822456"/>
                  <a:pt x="2736229" y="4865206"/>
                </a:cubicBezTo>
                <a:lnTo>
                  <a:pt x="2736229" y="4865206"/>
                </a:lnTo>
                <a:cubicBezTo>
                  <a:pt x="2753652" y="4873917"/>
                  <a:pt x="2761566" y="4882628"/>
                  <a:pt x="2778979" y="4882628"/>
                </a:cubicBezTo>
                <a:cubicBezTo>
                  <a:pt x="2787691" y="4882628"/>
                  <a:pt x="2796402" y="4891339"/>
                  <a:pt x="2804316" y="4891339"/>
                </a:cubicBezTo>
                <a:cubicBezTo>
                  <a:pt x="3060842" y="4994261"/>
                  <a:pt x="3368820" y="5062356"/>
                  <a:pt x="3719565" y="5062356"/>
                </a:cubicBezTo>
                <a:cubicBezTo>
                  <a:pt x="4223896" y="5062356"/>
                  <a:pt x="4660141" y="4934098"/>
                  <a:pt x="4934089" y="4729033"/>
                </a:cubicBezTo>
                <a:lnTo>
                  <a:pt x="4934089" y="5062347"/>
                </a:lnTo>
                <a:close/>
                <a:moveTo>
                  <a:pt x="2299993" y="2924669"/>
                </a:moveTo>
                <a:cubicBezTo>
                  <a:pt x="2282571" y="2942091"/>
                  <a:pt x="2274657" y="2967419"/>
                  <a:pt x="2257243" y="2984841"/>
                </a:cubicBezTo>
                <a:cubicBezTo>
                  <a:pt x="2248532" y="2993552"/>
                  <a:pt x="2248532" y="3002263"/>
                  <a:pt x="2239821" y="3018888"/>
                </a:cubicBezTo>
                <a:cubicBezTo>
                  <a:pt x="2231110" y="3036310"/>
                  <a:pt x="2222399" y="3052936"/>
                  <a:pt x="2222399" y="3061638"/>
                </a:cubicBezTo>
                <a:cubicBezTo>
                  <a:pt x="2213688" y="3079060"/>
                  <a:pt x="2213688" y="3095686"/>
                  <a:pt x="2204977" y="3104388"/>
                </a:cubicBezTo>
                <a:cubicBezTo>
                  <a:pt x="2204977" y="3113099"/>
                  <a:pt x="2196266" y="3113099"/>
                  <a:pt x="2196266" y="3121810"/>
                </a:cubicBezTo>
                <a:cubicBezTo>
                  <a:pt x="1999912" y="3189897"/>
                  <a:pt x="1768732" y="3224732"/>
                  <a:pt x="1529628" y="3224732"/>
                </a:cubicBezTo>
                <a:cubicBezTo>
                  <a:pt x="811521" y="3224732"/>
                  <a:pt x="315113" y="2934168"/>
                  <a:pt x="315113" y="2668931"/>
                </a:cubicBezTo>
                <a:lnTo>
                  <a:pt x="315113" y="2335617"/>
                </a:lnTo>
                <a:cubicBezTo>
                  <a:pt x="596966" y="2540673"/>
                  <a:pt x="1033220" y="2668940"/>
                  <a:pt x="1529637" y="2668940"/>
                </a:cubicBezTo>
                <a:cubicBezTo>
                  <a:pt x="2026054" y="2668940"/>
                  <a:pt x="2470214" y="2540681"/>
                  <a:pt x="2744161" y="2335617"/>
                </a:cubicBezTo>
                <a:lnTo>
                  <a:pt x="2744161" y="2574720"/>
                </a:lnTo>
                <a:cubicBezTo>
                  <a:pt x="2547808" y="2660229"/>
                  <a:pt x="2393425" y="2779776"/>
                  <a:pt x="2299205" y="2908043"/>
                </a:cubicBezTo>
                <a:cubicBezTo>
                  <a:pt x="2308696" y="2924669"/>
                  <a:pt x="2299993" y="2924669"/>
                  <a:pt x="2299993" y="2924669"/>
                </a:cubicBezTo>
                <a:close/>
                <a:moveTo>
                  <a:pt x="4934089" y="3266694"/>
                </a:moveTo>
                <a:cubicBezTo>
                  <a:pt x="4934089" y="3531922"/>
                  <a:pt x="4438460" y="3822495"/>
                  <a:pt x="3719565" y="3822495"/>
                </a:cubicBezTo>
                <a:cubicBezTo>
                  <a:pt x="3386242" y="3822495"/>
                  <a:pt x="3103592" y="3762323"/>
                  <a:pt x="2898536" y="3668900"/>
                </a:cubicBezTo>
                <a:lnTo>
                  <a:pt x="2898536" y="3668900"/>
                </a:lnTo>
                <a:cubicBezTo>
                  <a:pt x="2873199" y="3660189"/>
                  <a:pt x="2847075" y="3643564"/>
                  <a:pt x="2821738" y="3634853"/>
                </a:cubicBezTo>
                <a:lnTo>
                  <a:pt x="2821738" y="3634853"/>
                </a:lnTo>
                <a:lnTo>
                  <a:pt x="2821738" y="3634853"/>
                </a:lnTo>
                <a:lnTo>
                  <a:pt x="2821738" y="3634853"/>
                </a:lnTo>
                <a:cubicBezTo>
                  <a:pt x="2821738" y="3634853"/>
                  <a:pt x="2813027" y="3634853"/>
                  <a:pt x="2813027" y="3626142"/>
                </a:cubicBezTo>
                <a:cubicBezTo>
                  <a:pt x="2813027" y="3626142"/>
                  <a:pt x="2813027" y="3626142"/>
                  <a:pt x="2804316" y="3626142"/>
                </a:cubicBezTo>
                <a:lnTo>
                  <a:pt x="2770268" y="3608720"/>
                </a:lnTo>
                <a:cubicBezTo>
                  <a:pt x="2752846" y="3591298"/>
                  <a:pt x="2744932" y="3583383"/>
                  <a:pt x="2736221" y="3583383"/>
                </a:cubicBezTo>
                <a:lnTo>
                  <a:pt x="2736221" y="3583383"/>
                </a:lnTo>
                <a:cubicBezTo>
                  <a:pt x="2736221" y="3583383"/>
                  <a:pt x="2727510" y="3583383"/>
                  <a:pt x="2727510" y="3574672"/>
                </a:cubicBezTo>
                <a:cubicBezTo>
                  <a:pt x="2727510" y="3574672"/>
                  <a:pt x="2727510" y="3574672"/>
                  <a:pt x="2718799" y="3574672"/>
                </a:cubicBezTo>
                <a:cubicBezTo>
                  <a:pt x="2701377" y="3565961"/>
                  <a:pt x="2684751" y="3549336"/>
                  <a:pt x="2667338" y="3531922"/>
                </a:cubicBezTo>
                <a:lnTo>
                  <a:pt x="2667338" y="3531922"/>
                </a:lnTo>
                <a:cubicBezTo>
                  <a:pt x="2667338" y="3531922"/>
                  <a:pt x="2667338" y="3531922"/>
                  <a:pt x="2658627" y="3531922"/>
                </a:cubicBezTo>
                <a:lnTo>
                  <a:pt x="2658627" y="3531922"/>
                </a:lnTo>
                <a:cubicBezTo>
                  <a:pt x="2649916" y="3523211"/>
                  <a:pt x="2641205" y="3514500"/>
                  <a:pt x="2633290" y="3506586"/>
                </a:cubicBezTo>
                <a:lnTo>
                  <a:pt x="2633290" y="3506586"/>
                </a:lnTo>
                <a:cubicBezTo>
                  <a:pt x="2624579" y="3497875"/>
                  <a:pt x="2615868" y="3489163"/>
                  <a:pt x="2607954" y="3489163"/>
                </a:cubicBezTo>
                <a:lnTo>
                  <a:pt x="2607954" y="3489163"/>
                </a:lnTo>
                <a:lnTo>
                  <a:pt x="2607954" y="3489163"/>
                </a:lnTo>
                <a:lnTo>
                  <a:pt x="2607954" y="3489163"/>
                </a:lnTo>
                <a:cubicBezTo>
                  <a:pt x="2599243" y="3480452"/>
                  <a:pt x="2590532" y="3471741"/>
                  <a:pt x="2582617" y="3463827"/>
                </a:cubicBezTo>
                <a:cubicBezTo>
                  <a:pt x="2573906" y="3455116"/>
                  <a:pt x="2565195" y="3446405"/>
                  <a:pt x="2565195" y="3438491"/>
                </a:cubicBezTo>
                <a:lnTo>
                  <a:pt x="2565195" y="3438491"/>
                </a:lnTo>
                <a:lnTo>
                  <a:pt x="2565195" y="3438491"/>
                </a:lnTo>
                <a:cubicBezTo>
                  <a:pt x="2556484" y="3429779"/>
                  <a:pt x="2556484" y="3421069"/>
                  <a:pt x="2547773" y="3413154"/>
                </a:cubicBezTo>
                <a:cubicBezTo>
                  <a:pt x="2539062" y="3404443"/>
                  <a:pt x="2539062" y="3395732"/>
                  <a:pt x="2530351" y="3387817"/>
                </a:cubicBezTo>
                <a:lnTo>
                  <a:pt x="2530351" y="3387817"/>
                </a:lnTo>
                <a:cubicBezTo>
                  <a:pt x="2512929" y="3353770"/>
                  <a:pt x="2505014" y="3327646"/>
                  <a:pt x="2505014" y="3293598"/>
                </a:cubicBezTo>
                <a:lnTo>
                  <a:pt x="2505014" y="3293598"/>
                </a:lnTo>
                <a:lnTo>
                  <a:pt x="2505014" y="3293598"/>
                </a:lnTo>
                <a:cubicBezTo>
                  <a:pt x="2505014" y="3284887"/>
                  <a:pt x="2505014" y="3276176"/>
                  <a:pt x="2505014" y="3276176"/>
                </a:cubicBezTo>
                <a:lnTo>
                  <a:pt x="2505014" y="3276176"/>
                </a:lnTo>
                <a:lnTo>
                  <a:pt x="2505014" y="3276176"/>
                </a:lnTo>
                <a:cubicBezTo>
                  <a:pt x="2505014" y="3258754"/>
                  <a:pt x="2505014" y="3242128"/>
                  <a:pt x="2513726" y="3216004"/>
                </a:cubicBezTo>
                <a:lnTo>
                  <a:pt x="2513726" y="3216004"/>
                </a:lnTo>
                <a:cubicBezTo>
                  <a:pt x="2556475" y="3079034"/>
                  <a:pt x="2718782" y="2950776"/>
                  <a:pt x="2966596" y="2856556"/>
                </a:cubicBezTo>
                <a:lnTo>
                  <a:pt x="2975307" y="2856556"/>
                </a:lnTo>
                <a:cubicBezTo>
                  <a:pt x="3180363" y="2779759"/>
                  <a:pt x="3428177" y="2728298"/>
                  <a:pt x="3727453" y="2728298"/>
                </a:cubicBezTo>
                <a:cubicBezTo>
                  <a:pt x="4437672" y="2710893"/>
                  <a:pt x="4934089" y="3002254"/>
                  <a:pt x="4934089" y="3266694"/>
                </a:cubicBezTo>
                <a:close/>
                <a:moveTo>
                  <a:pt x="1530425" y="316698"/>
                </a:moveTo>
                <a:cubicBezTo>
                  <a:pt x="2248532" y="316698"/>
                  <a:pt x="2744949" y="607262"/>
                  <a:pt x="2744949" y="872499"/>
                </a:cubicBezTo>
                <a:cubicBezTo>
                  <a:pt x="2744949" y="1137735"/>
                  <a:pt x="2249320" y="1428300"/>
                  <a:pt x="1530425" y="1428300"/>
                </a:cubicBezTo>
                <a:cubicBezTo>
                  <a:pt x="811530" y="1428300"/>
                  <a:pt x="315901" y="1137735"/>
                  <a:pt x="315901" y="872499"/>
                </a:cubicBezTo>
                <a:cubicBezTo>
                  <a:pt x="316698" y="615973"/>
                  <a:pt x="812318" y="316698"/>
                  <a:pt x="1530425" y="316698"/>
                </a:cubicBezTo>
                <a:close/>
                <a:moveTo>
                  <a:pt x="316698" y="4523968"/>
                </a:moveTo>
                <a:lnTo>
                  <a:pt x="316698" y="4190645"/>
                </a:lnTo>
                <a:cubicBezTo>
                  <a:pt x="598551" y="4395701"/>
                  <a:pt x="1034805" y="4523968"/>
                  <a:pt x="1531213" y="4523968"/>
                </a:cubicBezTo>
                <a:cubicBezTo>
                  <a:pt x="1762402" y="4523968"/>
                  <a:pt x="1984083" y="4498632"/>
                  <a:pt x="2181225" y="4447171"/>
                </a:cubicBezTo>
                <a:lnTo>
                  <a:pt x="2181225" y="4994261"/>
                </a:lnTo>
                <a:cubicBezTo>
                  <a:pt x="1984871" y="5054433"/>
                  <a:pt x="1762393" y="5088480"/>
                  <a:pt x="1531213" y="5088480"/>
                </a:cubicBezTo>
                <a:cubicBezTo>
                  <a:pt x="812318" y="5079769"/>
                  <a:pt x="316698" y="4789196"/>
                  <a:pt x="316698" y="4523968"/>
                </a:cubicBezTo>
                <a:close/>
                <a:moveTo>
                  <a:pt x="4934089" y="5986298"/>
                </a:moveTo>
                <a:cubicBezTo>
                  <a:pt x="4934089" y="6251526"/>
                  <a:pt x="4438460" y="6542099"/>
                  <a:pt x="3719565" y="6542099"/>
                </a:cubicBezTo>
                <a:cubicBezTo>
                  <a:pt x="3000669" y="6542099"/>
                  <a:pt x="2505041" y="6251535"/>
                  <a:pt x="2505041" y="5986298"/>
                </a:cubicBezTo>
                <a:lnTo>
                  <a:pt x="2505041" y="5652975"/>
                </a:lnTo>
                <a:cubicBezTo>
                  <a:pt x="2786894" y="5858031"/>
                  <a:pt x="3223139" y="5986298"/>
                  <a:pt x="3719565" y="5986298"/>
                </a:cubicBezTo>
                <a:cubicBezTo>
                  <a:pt x="4215990" y="5986298"/>
                  <a:pt x="4660141" y="5858040"/>
                  <a:pt x="4934089" y="5652975"/>
                </a:cubicBezTo>
                <a:lnTo>
                  <a:pt x="4934089" y="5986298"/>
                </a:lnTo>
                <a:close/>
              </a:path>
            </a:pathLst>
          </a:custGeom>
          <a:solidFill>
            <a:schemeClr val="bg1"/>
          </a:solidFill>
          <a:ln w="8659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9719631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Network - 80645" descr="Network - 80645">
            <a:hlinkClick r:id="" action="ppaction://media"/>
            <a:extLst>
              <a:ext uri="{FF2B5EF4-FFF2-40B4-BE49-F238E27FC236}">
                <a16:creationId xmlns:a16="http://schemas.microsoft.com/office/drawing/2014/main" xmlns="" id="{6C4B5269-140A-CB41-8A67-A01CB9EAB927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3"/>
              </p:ext>
            </p:extLst>
          </p:nvPr>
        </p:nvPicPr>
        <p:blipFill>
          <a:blip r:embed="rId4">
            <a:lum bright="-27000"/>
          </a:blip>
          <a:stretch>
            <a:fillRect/>
          </a:stretch>
        </p:blipFill>
        <p:spPr>
          <a:xfrm>
            <a:off x="22225" y="4763"/>
            <a:ext cx="12192000" cy="6858000"/>
          </a:xfrm>
          <a:prstGeom prst="rect">
            <a:avLst/>
          </a:prstGeom>
        </p:spPr>
      </p:pic>
      <p:sp>
        <p:nvSpPr>
          <p:cNvPr id="6" name="Rectángulo redondeado 5">
            <a:extLst>
              <a:ext uri="{FF2B5EF4-FFF2-40B4-BE49-F238E27FC236}">
                <a16:creationId xmlns:a16="http://schemas.microsoft.com/office/drawing/2014/main" xmlns="" id="{ED85D471-D10E-C845-940F-2A0B137CE4C6}"/>
              </a:ext>
            </a:extLst>
          </p:cNvPr>
          <p:cNvSpPr/>
          <p:nvPr/>
        </p:nvSpPr>
        <p:spPr>
          <a:xfrm>
            <a:off x="748675" y="2606556"/>
            <a:ext cx="3049470" cy="3342108"/>
          </a:xfrm>
          <a:prstGeom prst="roundRect">
            <a:avLst>
              <a:gd name="adj" fmla="val 3218"/>
            </a:avLst>
          </a:prstGeom>
          <a:noFill/>
          <a:ln>
            <a:gradFill>
              <a:gsLst>
                <a:gs pos="0">
                  <a:srgbClr val="0053FF"/>
                </a:gs>
                <a:gs pos="99000">
                  <a:srgbClr val="A74DED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/>
              </a:solidFill>
            </a:endParaRPr>
          </a:p>
        </p:txBody>
      </p:sp>
      <p:sp>
        <p:nvSpPr>
          <p:cNvPr id="8" name="Rectángulo redondeado 7">
            <a:extLst>
              <a:ext uri="{FF2B5EF4-FFF2-40B4-BE49-F238E27FC236}">
                <a16:creationId xmlns:a16="http://schemas.microsoft.com/office/drawing/2014/main" xmlns="" id="{C73D2D6B-8343-CB42-B8DB-18F6309BCE02}"/>
              </a:ext>
            </a:extLst>
          </p:cNvPr>
          <p:cNvSpPr/>
          <p:nvPr/>
        </p:nvSpPr>
        <p:spPr>
          <a:xfrm>
            <a:off x="1458979" y="2313767"/>
            <a:ext cx="1628860" cy="581498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gradFill>
              <a:gsLst>
                <a:gs pos="0">
                  <a:srgbClr val="2ABEFF"/>
                </a:gs>
                <a:gs pos="99000">
                  <a:srgbClr val="0053FF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b="1" spc="300" dirty="0"/>
              <a:t>TEAM </a:t>
            </a:r>
            <a:r>
              <a:rPr lang="es-ES" sz="1600" b="1" spc="300" dirty="0" smtClean="0"/>
              <a:t>1</a:t>
            </a:r>
            <a:endParaRPr lang="es-ES" sz="1600" b="1" spc="300" dirty="0"/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xmlns="" id="{8402EC76-2996-B342-A502-6EF3F28D5EEE}"/>
              </a:ext>
            </a:extLst>
          </p:cNvPr>
          <p:cNvSpPr txBox="1"/>
          <p:nvPr/>
        </p:nvSpPr>
        <p:spPr>
          <a:xfrm>
            <a:off x="748675" y="3253706"/>
            <a:ext cx="3049469" cy="8771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spcAft>
                <a:spcPts val="1800"/>
              </a:spcAft>
            </a:pPr>
            <a:r>
              <a:rPr lang="en-GB" dirty="0" smtClean="0">
                <a:solidFill>
                  <a:schemeClr val="bg1"/>
                </a:solidFill>
              </a:rPr>
              <a:t>*************</a:t>
            </a:r>
            <a:endParaRPr lang="en-GB" dirty="0">
              <a:solidFill>
                <a:schemeClr val="bg1"/>
              </a:solidFill>
            </a:endParaRPr>
          </a:p>
          <a:p>
            <a:pPr algn="ctr">
              <a:spcAft>
                <a:spcPts val="1800"/>
              </a:spcAft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60" name="Título 1">
            <a:extLst>
              <a:ext uri="{FF2B5EF4-FFF2-40B4-BE49-F238E27FC236}">
                <a16:creationId xmlns:a16="http://schemas.microsoft.com/office/drawing/2014/main" xmlns="" id="{E33804A0-1A5F-574D-A139-E70CDFC4C1EA}"/>
              </a:ext>
            </a:extLst>
          </p:cNvPr>
          <p:cNvSpPr txBox="1">
            <a:spLocks/>
          </p:cNvSpPr>
          <p:nvPr/>
        </p:nvSpPr>
        <p:spPr>
          <a:xfrm>
            <a:off x="22225" y="1183194"/>
            <a:ext cx="12147550" cy="10374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6000" b="1" dirty="0">
                <a:solidFill>
                  <a:schemeClr val="bg1"/>
                </a:solidFill>
              </a:rPr>
              <a:t>Scores</a:t>
            </a:r>
          </a:p>
        </p:txBody>
      </p:sp>
      <p:sp>
        <p:nvSpPr>
          <p:cNvPr id="36" name="Rectángulo redondeado 35">
            <a:extLst>
              <a:ext uri="{FF2B5EF4-FFF2-40B4-BE49-F238E27FC236}">
                <a16:creationId xmlns:a16="http://schemas.microsoft.com/office/drawing/2014/main" xmlns="" id="{D3580182-6104-9F48-A195-45916D31D331}"/>
              </a:ext>
            </a:extLst>
          </p:cNvPr>
          <p:cNvSpPr/>
          <p:nvPr/>
        </p:nvSpPr>
        <p:spPr>
          <a:xfrm>
            <a:off x="1171383" y="5611322"/>
            <a:ext cx="1916456" cy="650419"/>
          </a:xfrm>
          <a:prstGeom prst="roundRect">
            <a:avLst/>
          </a:prstGeom>
          <a:gradFill flip="none" rotWithShape="1">
            <a:gsLst>
              <a:gs pos="99000">
                <a:srgbClr val="BD0DFF"/>
              </a:gs>
              <a:gs pos="47000">
                <a:srgbClr val="0053FF"/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600" b="1" dirty="0" smtClean="0"/>
              <a:t>** </a:t>
            </a:r>
            <a:r>
              <a:rPr lang="es-ES" sz="1600" b="1" dirty="0" err="1" smtClean="0"/>
              <a:t>Points</a:t>
            </a:r>
            <a:endParaRPr lang="es-ES" sz="1600" b="1" dirty="0"/>
          </a:p>
        </p:txBody>
      </p:sp>
      <p:sp>
        <p:nvSpPr>
          <p:cNvPr id="37" name="Forma libre 36">
            <a:extLst>
              <a:ext uri="{FF2B5EF4-FFF2-40B4-BE49-F238E27FC236}">
                <a16:creationId xmlns:a16="http://schemas.microsoft.com/office/drawing/2014/main" xmlns="" id="{EEC7F54B-BEBC-6A4E-ACEA-1AD0194B4F46}"/>
              </a:ext>
            </a:extLst>
          </p:cNvPr>
          <p:cNvSpPr/>
          <p:nvPr/>
        </p:nvSpPr>
        <p:spPr>
          <a:xfrm>
            <a:off x="2662643" y="5759207"/>
            <a:ext cx="271701" cy="354647"/>
          </a:xfrm>
          <a:custGeom>
            <a:avLst/>
            <a:gdLst>
              <a:gd name="connsiteX0" fmla="*/ 5249990 w 5247409"/>
              <a:gd name="connsiteY0" fmla="*/ 3266694 h 6849340"/>
              <a:gd name="connsiteX1" fmla="*/ 3719565 w 5247409"/>
              <a:gd name="connsiteY1" fmla="*/ 2394204 h 6849340"/>
              <a:gd name="connsiteX2" fmla="*/ 3069553 w 5247409"/>
              <a:gd name="connsiteY2" fmla="*/ 2479713 h 6849340"/>
              <a:gd name="connsiteX3" fmla="*/ 3069553 w 5247409"/>
              <a:gd name="connsiteY3" fmla="*/ 1813075 h 6849340"/>
              <a:gd name="connsiteX4" fmla="*/ 3069553 w 5247409"/>
              <a:gd name="connsiteY4" fmla="*/ 1787739 h 6849340"/>
              <a:gd name="connsiteX5" fmla="*/ 3069553 w 5247409"/>
              <a:gd name="connsiteY5" fmla="*/ 1762402 h 6849340"/>
              <a:gd name="connsiteX6" fmla="*/ 3069553 w 5247409"/>
              <a:gd name="connsiteY6" fmla="*/ 872490 h 6849340"/>
              <a:gd name="connsiteX7" fmla="*/ 1539136 w 5247409"/>
              <a:gd name="connsiteY7" fmla="*/ 0 h 6849340"/>
              <a:gd name="connsiteX8" fmla="*/ 0 w 5247409"/>
              <a:gd name="connsiteY8" fmla="*/ 872490 h 6849340"/>
              <a:gd name="connsiteX9" fmla="*/ 0 w 5247409"/>
              <a:gd name="connsiteY9" fmla="*/ 1744980 h 6849340"/>
              <a:gd name="connsiteX10" fmla="*/ 0 w 5247409"/>
              <a:gd name="connsiteY10" fmla="*/ 1770317 h 6849340"/>
              <a:gd name="connsiteX11" fmla="*/ 0 w 5247409"/>
              <a:gd name="connsiteY11" fmla="*/ 1795653 h 6849340"/>
              <a:gd name="connsiteX12" fmla="*/ 0 w 5247409"/>
              <a:gd name="connsiteY12" fmla="*/ 2668143 h 6849340"/>
              <a:gd name="connsiteX13" fmla="*/ 0 w 5247409"/>
              <a:gd name="connsiteY13" fmla="*/ 2693480 h 6849340"/>
              <a:gd name="connsiteX14" fmla="*/ 0 w 5247409"/>
              <a:gd name="connsiteY14" fmla="*/ 2718816 h 6849340"/>
              <a:gd name="connsiteX15" fmla="*/ 0 w 5247409"/>
              <a:gd name="connsiteY15" fmla="*/ 3591306 h 6849340"/>
              <a:gd name="connsiteX16" fmla="*/ 0 w 5247409"/>
              <a:gd name="connsiteY16" fmla="*/ 3616643 h 6849340"/>
              <a:gd name="connsiteX17" fmla="*/ 0 w 5247409"/>
              <a:gd name="connsiteY17" fmla="*/ 3641979 h 6849340"/>
              <a:gd name="connsiteX18" fmla="*/ 0 w 5247409"/>
              <a:gd name="connsiteY18" fmla="*/ 4522384 h 6849340"/>
              <a:gd name="connsiteX19" fmla="*/ 1530425 w 5247409"/>
              <a:gd name="connsiteY19" fmla="*/ 5394874 h 6849340"/>
              <a:gd name="connsiteX20" fmla="*/ 2180437 w 5247409"/>
              <a:gd name="connsiteY20" fmla="*/ 5318076 h 6849340"/>
              <a:gd name="connsiteX21" fmla="*/ 2180437 w 5247409"/>
              <a:gd name="connsiteY21" fmla="*/ 5984714 h 6849340"/>
              <a:gd name="connsiteX22" fmla="*/ 3710862 w 5247409"/>
              <a:gd name="connsiteY22" fmla="*/ 6857204 h 6849340"/>
              <a:gd name="connsiteX23" fmla="*/ 5241288 w 5247409"/>
              <a:gd name="connsiteY23" fmla="*/ 5984714 h 6849340"/>
              <a:gd name="connsiteX24" fmla="*/ 5241288 w 5247409"/>
              <a:gd name="connsiteY24" fmla="*/ 5113808 h 6849340"/>
              <a:gd name="connsiteX25" fmla="*/ 5241288 w 5247409"/>
              <a:gd name="connsiteY25" fmla="*/ 5088472 h 6849340"/>
              <a:gd name="connsiteX26" fmla="*/ 5241288 w 5247409"/>
              <a:gd name="connsiteY26" fmla="*/ 5063135 h 6849340"/>
              <a:gd name="connsiteX27" fmla="*/ 5241288 w 5247409"/>
              <a:gd name="connsiteY27" fmla="*/ 4190645 h 6849340"/>
              <a:gd name="connsiteX28" fmla="*/ 5241288 w 5247409"/>
              <a:gd name="connsiteY28" fmla="*/ 4165309 h 6849340"/>
              <a:gd name="connsiteX29" fmla="*/ 5241288 w 5247409"/>
              <a:gd name="connsiteY29" fmla="*/ 4139972 h 6849340"/>
              <a:gd name="connsiteX30" fmla="*/ 5241288 w 5247409"/>
              <a:gd name="connsiteY30" fmla="*/ 3266694 h 6849340"/>
              <a:gd name="connsiteX31" fmla="*/ 5249990 w 5247409"/>
              <a:gd name="connsiteY31" fmla="*/ 3266694 h 6849340"/>
              <a:gd name="connsiteX32" fmla="*/ 402206 w 5247409"/>
              <a:gd name="connsiteY32" fmla="*/ 1471041 h 6849340"/>
              <a:gd name="connsiteX33" fmla="*/ 436254 w 5247409"/>
              <a:gd name="connsiteY33" fmla="*/ 1488463 h 6849340"/>
              <a:gd name="connsiteX34" fmla="*/ 555801 w 5247409"/>
              <a:gd name="connsiteY34" fmla="*/ 1548635 h 6849340"/>
              <a:gd name="connsiteX35" fmla="*/ 555801 w 5247409"/>
              <a:gd name="connsiteY35" fmla="*/ 1548635 h 6849340"/>
              <a:gd name="connsiteX36" fmla="*/ 684060 w 5247409"/>
              <a:gd name="connsiteY36" fmla="*/ 1600096 h 6849340"/>
              <a:gd name="connsiteX37" fmla="*/ 726809 w 5247409"/>
              <a:gd name="connsiteY37" fmla="*/ 1617518 h 6849340"/>
              <a:gd name="connsiteX38" fmla="*/ 821029 w 5247409"/>
              <a:gd name="connsiteY38" fmla="*/ 1651566 h 6849340"/>
              <a:gd name="connsiteX39" fmla="*/ 881201 w 5247409"/>
              <a:gd name="connsiteY39" fmla="*/ 1668988 h 6849340"/>
              <a:gd name="connsiteX40" fmla="*/ 975421 w 5247409"/>
              <a:gd name="connsiteY40" fmla="*/ 1694324 h 6849340"/>
              <a:gd name="connsiteX41" fmla="*/ 1035593 w 5247409"/>
              <a:gd name="connsiteY41" fmla="*/ 1703035 h 6849340"/>
              <a:gd name="connsiteX42" fmla="*/ 1138515 w 5247409"/>
              <a:gd name="connsiteY42" fmla="*/ 1720458 h 6849340"/>
              <a:gd name="connsiteX43" fmla="*/ 1198687 w 5247409"/>
              <a:gd name="connsiteY43" fmla="*/ 1729169 h 6849340"/>
              <a:gd name="connsiteX44" fmla="*/ 1309532 w 5247409"/>
              <a:gd name="connsiteY44" fmla="*/ 1737880 h 6849340"/>
              <a:gd name="connsiteX45" fmla="*/ 1360993 w 5247409"/>
              <a:gd name="connsiteY45" fmla="*/ 1746591 h 6849340"/>
              <a:gd name="connsiteX46" fmla="*/ 1532010 w 5247409"/>
              <a:gd name="connsiteY46" fmla="*/ 1755302 h 6849340"/>
              <a:gd name="connsiteX47" fmla="*/ 1703027 w 5247409"/>
              <a:gd name="connsiteY47" fmla="*/ 1746591 h 6849340"/>
              <a:gd name="connsiteX48" fmla="*/ 1754488 w 5247409"/>
              <a:gd name="connsiteY48" fmla="*/ 1737880 h 6849340"/>
              <a:gd name="connsiteX49" fmla="*/ 1865333 w 5247409"/>
              <a:gd name="connsiteY49" fmla="*/ 1729169 h 6849340"/>
              <a:gd name="connsiteX50" fmla="*/ 1925505 w 5247409"/>
              <a:gd name="connsiteY50" fmla="*/ 1720458 h 6849340"/>
              <a:gd name="connsiteX51" fmla="*/ 2028427 w 5247409"/>
              <a:gd name="connsiteY51" fmla="*/ 1703035 h 6849340"/>
              <a:gd name="connsiteX52" fmla="*/ 2088599 w 5247409"/>
              <a:gd name="connsiteY52" fmla="*/ 1694324 h 6849340"/>
              <a:gd name="connsiteX53" fmla="*/ 2182818 w 5247409"/>
              <a:gd name="connsiteY53" fmla="*/ 1668988 h 6849340"/>
              <a:gd name="connsiteX54" fmla="*/ 2242991 w 5247409"/>
              <a:gd name="connsiteY54" fmla="*/ 1651566 h 6849340"/>
              <a:gd name="connsiteX55" fmla="*/ 2337210 w 5247409"/>
              <a:gd name="connsiteY55" fmla="*/ 1617518 h 6849340"/>
              <a:gd name="connsiteX56" fmla="*/ 2379960 w 5247409"/>
              <a:gd name="connsiteY56" fmla="*/ 1600096 h 6849340"/>
              <a:gd name="connsiteX57" fmla="*/ 2508218 w 5247409"/>
              <a:gd name="connsiteY57" fmla="*/ 1548635 h 6849340"/>
              <a:gd name="connsiteX58" fmla="*/ 2508218 w 5247409"/>
              <a:gd name="connsiteY58" fmla="*/ 1548635 h 6849340"/>
              <a:gd name="connsiteX59" fmla="*/ 2627766 w 5247409"/>
              <a:gd name="connsiteY59" fmla="*/ 1488463 h 6849340"/>
              <a:gd name="connsiteX60" fmla="*/ 2661813 w 5247409"/>
              <a:gd name="connsiteY60" fmla="*/ 1471041 h 6849340"/>
              <a:gd name="connsiteX61" fmla="*/ 2738611 w 5247409"/>
              <a:gd name="connsiteY61" fmla="*/ 1419580 h 6849340"/>
              <a:gd name="connsiteX62" fmla="*/ 2756033 w 5247409"/>
              <a:gd name="connsiteY62" fmla="*/ 1410869 h 6849340"/>
              <a:gd name="connsiteX63" fmla="*/ 2756033 w 5247409"/>
              <a:gd name="connsiteY63" fmla="*/ 1744192 h 6849340"/>
              <a:gd name="connsiteX64" fmla="*/ 1541509 w 5247409"/>
              <a:gd name="connsiteY64" fmla="*/ 2299993 h 6849340"/>
              <a:gd name="connsiteX65" fmla="*/ 326985 w 5247409"/>
              <a:gd name="connsiteY65" fmla="*/ 1744192 h 6849340"/>
              <a:gd name="connsiteX66" fmla="*/ 326985 w 5247409"/>
              <a:gd name="connsiteY66" fmla="*/ 1410869 h 6849340"/>
              <a:gd name="connsiteX67" fmla="*/ 344407 w 5247409"/>
              <a:gd name="connsiteY67" fmla="*/ 1419580 h 6849340"/>
              <a:gd name="connsiteX68" fmla="*/ 402206 w 5247409"/>
              <a:gd name="connsiteY68" fmla="*/ 1471041 h 6849340"/>
              <a:gd name="connsiteX69" fmla="*/ 3010177 w 5247409"/>
              <a:gd name="connsiteY69" fmla="*/ 4036262 h 6849340"/>
              <a:gd name="connsiteX70" fmla="*/ 3070349 w 5247409"/>
              <a:gd name="connsiteY70" fmla="*/ 4053684 h 6849340"/>
              <a:gd name="connsiteX71" fmla="*/ 3164569 w 5247409"/>
              <a:gd name="connsiteY71" fmla="*/ 4079021 h 6849340"/>
              <a:gd name="connsiteX72" fmla="*/ 3224741 w 5247409"/>
              <a:gd name="connsiteY72" fmla="*/ 4087732 h 6849340"/>
              <a:gd name="connsiteX73" fmla="*/ 3327663 w 5247409"/>
              <a:gd name="connsiteY73" fmla="*/ 4105154 h 6849340"/>
              <a:gd name="connsiteX74" fmla="*/ 3387835 w 5247409"/>
              <a:gd name="connsiteY74" fmla="*/ 4113865 h 6849340"/>
              <a:gd name="connsiteX75" fmla="*/ 3498680 w 5247409"/>
              <a:gd name="connsiteY75" fmla="*/ 4122576 h 6849340"/>
              <a:gd name="connsiteX76" fmla="*/ 3550141 w 5247409"/>
              <a:gd name="connsiteY76" fmla="*/ 4131287 h 6849340"/>
              <a:gd name="connsiteX77" fmla="*/ 3721158 w 5247409"/>
              <a:gd name="connsiteY77" fmla="*/ 4139998 h 6849340"/>
              <a:gd name="connsiteX78" fmla="*/ 3892175 w 5247409"/>
              <a:gd name="connsiteY78" fmla="*/ 4131287 h 6849340"/>
              <a:gd name="connsiteX79" fmla="*/ 3943636 w 5247409"/>
              <a:gd name="connsiteY79" fmla="*/ 4122576 h 6849340"/>
              <a:gd name="connsiteX80" fmla="*/ 4054481 w 5247409"/>
              <a:gd name="connsiteY80" fmla="*/ 4113865 h 6849340"/>
              <a:gd name="connsiteX81" fmla="*/ 4114653 w 5247409"/>
              <a:gd name="connsiteY81" fmla="*/ 4105154 h 6849340"/>
              <a:gd name="connsiteX82" fmla="*/ 4217575 w 5247409"/>
              <a:gd name="connsiteY82" fmla="*/ 4087732 h 6849340"/>
              <a:gd name="connsiteX83" fmla="*/ 4277747 w 5247409"/>
              <a:gd name="connsiteY83" fmla="*/ 4079021 h 6849340"/>
              <a:gd name="connsiteX84" fmla="*/ 4371966 w 5247409"/>
              <a:gd name="connsiteY84" fmla="*/ 4053684 h 6849340"/>
              <a:gd name="connsiteX85" fmla="*/ 4432139 w 5247409"/>
              <a:gd name="connsiteY85" fmla="*/ 4036262 h 6849340"/>
              <a:gd name="connsiteX86" fmla="*/ 4526358 w 5247409"/>
              <a:gd name="connsiteY86" fmla="*/ 4002215 h 6849340"/>
              <a:gd name="connsiteX87" fmla="*/ 4569117 w 5247409"/>
              <a:gd name="connsiteY87" fmla="*/ 3984793 h 6849340"/>
              <a:gd name="connsiteX88" fmla="*/ 4697375 w 5247409"/>
              <a:gd name="connsiteY88" fmla="*/ 3933332 h 6849340"/>
              <a:gd name="connsiteX89" fmla="*/ 4697375 w 5247409"/>
              <a:gd name="connsiteY89" fmla="*/ 3933332 h 6849340"/>
              <a:gd name="connsiteX90" fmla="*/ 4816931 w 5247409"/>
              <a:gd name="connsiteY90" fmla="*/ 3873160 h 6849340"/>
              <a:gd name="connsiteX91" fmla="*/ 4850979 w 5247409"/>
              <a:gd name="connsiteY91" fmla="*/ 3855738 h 6849340"/>
              <a:gd name="connsiteX92" fmla="*/ 4927777 w 5247409"/>
              <a:gd name="connsiteY92" fmla="*/ 3804276 h 6849340"/>
              <a:gd name="connsiteX93" fmla="*/ 4945198 w 5247409"/>
              <a:gd name="connsiteY93" fmla="*/ 3795565 h 6849340"/>
              <a:gd name="connsiteX94" fmla="*/ 4945198 w 5247409"/>
              <a:gd name="connsiteY94" fmla="*/ 4128888 h 6849340"/>
              <a:gd name="connsiteX95" fmla="*/ 3730674 w 5247409"/>
              <a:gd name="connsiteY95" fmla="*/ 4684689 h 6849340"/>
              <a:gd name="connsiteX96" fmla="*/ 2943693 w 5247409"/>
              <a:gd name="connsiteY96" fmla="*/ 4547720 h 6849340"/>
              <a:gd name="connsiteX97" fmla="*/ 2934982 w 5247409"/>
              <a:gd name="connsiteY97" fmla="*/ 4539009 h 6849340"/>
              <a:gd name="connsiteX98" fmla="*/ 2516150 w 5247409"/>
              <a:gd name="connsiteY98" fmla="*/ 4179561 h 6849340"/>
              <a:gd name="connsiteX99" fmla="*/ 2516150 w 5247409"/>
              <a:gd name="connsiteY99" fmla="*/ 4170850 h 6849340"/>
              <a:gd name="connsiteX100" fmla="*/ 2516150 w 5247409"/>
              <a:gd name="connsiteY100" fmla="*/ 4145514 h 6849340"/>
              <a:gd name="connsiteX101" fmla="*/ 2516150 w 5247409"/>
              <a:gd name="connsiteY101" fmla="*/ 4145514 h 6849340"/>
              <a:gd name="connsiteX102" fmla="*/ 2516150 w 5247409"/>
              <a:gd name="connsiteY102" fmla="*/ 3786066 h 6849340"/>
              <a:gd name="connsiteX103" fmla="*/ 2558900 w 5247409"/>
              <a:gd name="connsiteY103" fmla="*/ 3820114 h 6849340"/>
              <a:gd name="connsiteX104" fmla="*/ 2558900 w 5247409"/>
              <a:gd name="connsiteY104" fmla="*/ 3820114 h 6849340"/>
              <a:gd name="connsiteX105" fmla="*/ 2567611 w 5247409"/>
              <a:gd name="connsiteY105" fmla="*/ 3820114 h 6849340"/>
              <a:gd name="connsiteX106" fmla="*/ 2585033 w 5247409"/>
              <a:gd name="connsiteY106" fmla="*/ 3828825 h 6849340"/>
              <a:gd name="connsiteX107" fmla="*/ 2585033 w 5247409"/>
              <a:gd name="connsiteY107" fmla="*/ 3828825 h 6849340"/>
              <a:gd name="connsiteX108" fmla="*/ 2627783 w 5247409"/>
              <a:gd name="connsiteY108" fmla="*/ 3854162 h 6849340"/>
              <a:gd name="connsiteX109" fmla="*/ 2627783 w 5247409"/>
              <a:gd name="connsiteY109" fmla="*/ 3854162 h 6849340"/>
              <a:gd name="connsiteX110" fmla="*/ 2670533 w 5247409"/>
              <a:gd name="connsiteY110" fmla="*/ 3879498 h 6849340"/>
              <a:gd name="connsiteX111" fmla="*/ 2679244 w 5247409"/>
              <a:gd name="connsiteY111" fmla="*/ 3879498 h 6849340"/>
              <a:gd name="connsiteX112" fmla="*/ 2696666 w 5247409"/>
              <a:gd name="connsiteY112" fmla="*/ 3888209 h 6849340"/>
              <a:gd name="connsiteX113" fmla="*/ 2807511 w 5247409"/>
              <a:gd name="connsiteY113" fmla="*/ 3939670 h 6849340"/>
              <a:gd name="connsiteX114" fmla="*/ 2807511 w 5247409"/>
              <a:gd name="connsiteY114" fmla="*/ 3939670 h 6849340"/>
              <a:gd name="connsiteX115" fmla="*/ 2832848 w 5247409"/>
              <a:gd name="connsiteY115" fmla="*/ 3948381 h 6849340"/>
              <a:gd name="connsiteX116" fmla="*/ 2893020 w 5247409"/>
              <a:gd name="connsiteY116" fmla="*/ 3973718 h 6849340"/>
              <a:gd name="connsiteX117" fmla="*/ 2935770 w 5247409"/>
              <a:gd name="connsiteY117" fmla="*/ 3991140 h 6849340"/>
              <a:gd name="connsiteX118" fmla="*/ 3010177 w 5247409"/>
              <a:gd name="connsiteY118" fmla="*/ 4036262 h 6849340"/>
              <a:gd name="connsiteX119" fmla="*/ 2189148 w 5247409"/>
              <a:gd name="connsiteY119" fmla="*/ 4062387 h 6849340"/>
              <a:gd name="connsiteX120" fmla="*/ 1539136 w 5247409"/>
              <a:gd name="connsiteY120" fmla="*/ 4156606 h 6849340"/>
              <a:gd name="connsiteX121" fmla="*/ 324621 w 5247409"/>
              <a:gd name="connsiteY121" fmla="*/ 3600805 h 6849340"/>
              <a:gd name="connsiteX122" fmla="*/ 324621 w 5247409"/>
              <a:gd name="connsiteY122" fmla="*/ 3267482 h 6849340"/>
              <a:gd name="connsiteX123" fmla="*/ 1539145 w 5247409"/>
              <a:gd name="connsiteY123" fmla="*/ 3600805 h 6849340"/>
              <a:gd name="connsiteX124" fmla="*/ 2189157 w 5247409"/>
              <a:gd name="connsiteY124" fmla="*/ 3524008 h 6849340"/>
              <a:gd name="connsiteX125" fmla="*/ 2189148 w 5247409"/>
              <a:gd name="connsiteY125" fmla="*/ 4062387 h 6849340"/>
              <a:gd name="connsiteX126" fmla="*/ 2189148 w 5247409"/>
              <a:gd name="connsiteY126" fmla="*/ 4062387 h 6849340"/>
              <a:gd name="connsiteX127" fmla="*/ 4934089 w 5247409"/>
              <a:gd name="connsiteY127" fmla="*/ 5062347 h 6849340"/>
              <a:gd name="connsiteX128" fmla="*/ 3719565 w 5247409"/>
              <a:gd name="connsiteY128" fmla="*/ 5618148 h 6849340"/>
              <a:gd name="connsiteX129" fmla="*/ 2505041 w 5247409"/>
              <a:gd name="connsiteY129" fmla="*/ 5087684 h 6849340"/>
              <a:gd name="connsiteX130" fmla="*/ 2505041 w 5247409"/>
              <a:gd name="connsiteY130" fmla="*/ 5087684 h 6849340"/>
              <a:gd name="connsiteX131" fmla="*/ 2505041 w 5247409"/>
              <a:gd name="connsiteY131" fmla="*/ 4728236 h 6849340"/>
              <a:gd name="connsiteX132" fmla="*/ 2736229 w 5247409"/>
              <a:gd name="connsiteY132" fmla="*/ 4865206 h 6849340"/>
              <a:gd name="connsiteX133" fmla="*/ 2736229 w 5247409"/>
              <a:gd name="connsiteY133" fmla="*/ 4865206 h 6849340"/>
              <a:gd name="connsiteX134" fmla="*/ 2778979 w 5247409"/>
              <a:gd name="connsiteY134" fmla="*/ 4882628 h 6849340"/>
              <a:gd name="connsiteX135" fmla="*/ 2804316 w 5247409"/>
              <a:gd name="connsiteY135" fmla="*/ 4891339 h 6849340"/>
              <a:gd name="connsiteX136" fmla="*/ 3719565 w 5247409"/>
              <a:gd name="connsiteY136" fmla="*/ 5062356 h 6849340"/>
              <a:gd name="connsiteX137" fmla="*/ 4934089 w 5247409"/>
              <a:gd name="connsiteY137" fmla="*/ 4729033 h 6849340"/>
              <a:gd name="connsiteX138" fmla="*/ 4934089 w 5247409"/>
              <a:gd name="connsiteY138" fmla="*/ 5062347 h 6849340"/>
              <a:gd name="connsiteX139" fmla="*/ 2299993 w 5247409"/>
              <a:gd name="connsiteY139" fmla="*/ 2924669 h 6849340"/>
              <a:gd name="connsiteX140" fmla="*/ 2257243 w 5247409"/>
              <a:gd name="connsiteY140" fmla="*/ 2984841 h 6849340"/>
              <a:gd name="connsiteX141" fmla="*/ 2239821 w 5247409"/>
              <a:gd name="connsiteY141" fmla="*/ 3018888 h 6849340"/>
              <a:gd name="connsiteX142" fmla="*/ 2222399 w 5247409"/>
              <a:gd name="connsiteY142" fmla="*/ 3061638 h 6849340"/>
              <a:gd name="connsiteX143" fmla="*/ 2204977 w 5247409"/>
              <a:gd name="connsiteY143" fmla="*/ 3104388 h 6849340"/>
              <a:gd name="connsiteX144" fmla="*/ 2196266 w 5247409"/>
              <a:gd name="connsiteY144" fmla="*/ 3121810 h 6849340"/>
              <a:gd name="connsiteX145" fmla="*/ 1529628 w 5247409"/>
              <a:gd name="connsiteY145" fmla="*/ 3224732 h 6849340"/>
              <a:gd name="connsiteX146" fmla="*/ 315113 w 5247409"/>
              <a:gd name="connsiteY146" fmla="*/ 2668931 h 6849340"/>
              <a:gd name="connsiteX147" fmla="*/ 315113 w 5247409"/>
              <a:gd name="connsiteY147" fmla="*/ 2335617 h 6849340"/>
              <a:gd name="connsiteX148" fmla="*/ 1529637 w 5247409"/>
              <a:gd name="connsiteY148" fmla="*/ 2668940 h 6849340"/>
              <a:gd name="connsiteX149" fmla="*/ 2744161 w 5247409"/>
              <a:gd name="connsiteY149" fmla="*/ 2335617 h 6849340"/>
              <a:gd name="connsiteX150" fmla="*/ 2744161 w 5247409"/>
              <a:gd name="connsiteY150" fmla="*/ 2574720 h 6849340"/>
              <a:gd name="connsiteX151" fmla="*/ 2299205 w 5247409"/>
              <a:gd name="connsiteY151" fmla="*/ 2908043 h 6849340"/>
              <a:gd name="connsiteX152" fmla="*/ 2299993 w 5247409"/>
              <a:gd name="connsiteY152" fmla="*/ 2924669 h 6849340"/>
              <a:gd name="connsiteX153" fmla="*/ 4934089 w 5247409"/>
              <a:gd name="connsiteY153" fmla="*/ 3266694 h 6849340"/>
              <a:gd name="connsiteX154" fmla="*/ 3719565 w 5247409"/>
              <a:gd name="connsiteY154" fmla="*/ 3822495 h 6849340"/>
              <a:gd name="connsiteX155" fmla="*/ 2898536 w 5247409"/>
              <a:gd name="connsiteY155" fmla="*/ 3668900 h 6849340"/>
              <a:gd name="connsiteX156" fmla="*/ 2898536 w 5247409"/>
              <a:gd name="connsiteY156" fmla="*/ 3668900 h 6849340"/>
              <a:gd name="connsiteX157" fmla="*/ 2821738 w 5247409"/>
              <a:gd name="connsiteY157" fmla="*/ 3634853 h 6849340"/>
              <a:gd name="connsiteX158" fmla="*/ 2821738 w 5247409"/>
              <a:gd name="connsiteY158" fmla="*/ 3634853 h 6849340"/>
              <a:gd name="connsiteX159" fmla="*/ 2821738 w 5247409"/>
              <a:gd name="connsiteY159" fmla="*/ 3634853 h 6849340"/>
              <a:gd name="connsiteX160" fmla="*/ 2821738 w 5247409"/>
              <a:gd name="connsiteY160" fmla="*/ 3634853 h 6849340"/>
              <a:gd name="connsiteX161" fmla="*/ 2813027 w 5247409"/>
              <a:gd name="connsiteY161" fmla="*/ 3626142 h 6849340"/>
              <a:gd name="connsiteX162" fmla="*/ 2804316 w 5247409"/>
              <a:gd name="connsiteY162" fmla="*/ 3626142 h 6849340"/>
              <a:gd name="connsiteX163" fmla="*/ 2770268 w 5247409"/>
              <a:gd name="connsiteY163" fmla="*/ 3608720 h 6849340"/>
              <a:gd name="connsiteX164" fmla="*/ 2736221 w 5247409"/>
              <a:gd name="connsiteY164" fmla="*/ 3583383 h 6849340"/>
              <a:gd name="connsiteX165" fmla="*/ 2736221 w 5247409"/>
              <a:gd name="connsiteY165" fmla="*/ 3583383 h 6849340"/>
              <a:gd name="connsiteX166" fmla="*/ 2727510 w 5247409"/>
              <a:gd name="connsiteY166" fmla="*/ 3574672 h 6849340"/>
              <a:gd name="connsiteX167" fmla="*/ 2718799 w 5247409"/>
              <a:gd name="connsiteY167" fmla="*/ 3574672 h 6849340"/>
              <a:gd name="connsiteX168" fmla="*/ 2667338 w 5247409"/>
              <a:gd name="connsiteY168" fmla="*/ 3531922 h 6849340"/>
              <a:gd name="connsiteX169" fmla="*/ 2667338 w 5247409"/>
              <a:gd name="connsiteY169" fmla="*/ 3531922 h 6849340"/>
              <a:gd name="connsiteX170" fmla="*/ 2658627 w 5247409"/>
              <a:gd name="connsiteY170" fmla="*/ 3531922 h 6849340"/>
              <a:gd name="connsiteX171" fmla="*/ 2658627 w 5247409"/>
              <a:gd name="connsiteY171" fmla="*/ 3531922 h 6849340"/>
              <a:gd name="connsiteX172" fmla="*/ 2633290 w 5247409"/>
              <a:gd name="connsiteY172" fmla="*/ 3506586 h 6849340"/>
              <a:gd name="connsiteX173" fmla="*/ 2633290 w 5247409"/>
              <a:gd name="connsiteY173" fmla="*/ 3506586 h 6849340"/>
              <a:gd name="connsiteX174" fmla="*/ 2607954 w 5247409"/>
              <a:gd name="connsiteY174" fmla="*/ 3489163 h 6849340"/>
              <a:gd name="connsiteX175" fmla="*/ 2607954 w 5247409"/>
              <a:gd name="connsiteY175" fmla="*/ 3489163 h 6849340"/>
              <a:gd name="connsiteX176" fmla="*/ 2607954 w 5247409"/>
              <a:gd name="connsiteY176" fmla="*/ 3489163 h 6849340"/>
              <a:gd name="connsiteX177" fmla="*/ 2607954 w 5247409"/>
              <a:gd name="connsiteY177" fmla="*/ 3489163 h 6849340"/>
              <a:gd name="connsiteX178" fmla="*/ 2582617 w 5247409"/>
              <a:gd name="connsiteY178" fmla="*/ 3463827 h 6849340"/>
              <a:gd name="connsiteX179" fmla="*/ 2565195 w 5247409"/>
              <a:gd name="connsiteY179" fmla="*/ 3438491 h 6849340"/>
              <a:gd name="connsiteX180" fmla="*/ 2565195 w 5247409"/>
              <a:gd name="connsiteY180" fmla="*/ 3438491 h 6849340"/>
              <a:gd name="connsiteX181" fmla="*/ 2565195 w 5247409"/>
              <a:gd name="connsiteY181" fmla="*/ 3438491 h 6849340"/>
              <a:gd name="connsiteX182" fmla="*/ 2547773 w 5247409"/>
              <a:gd name="connsiteY182" fmla="*/ 3413154 h 6849340"/>
              <a:gd name="connsiteX183" fmla="*/ 2530351 w 5247409"/>
              <a:gd name="connsiteY183" fmla="*/ 3387817 h 6849340"/>
              <a:gd name="connsiteX184" fmla="*/ 2530351 w 5247409"/>
              <a:gd name="connsiteY184" fmla="*/ 3387817 h 6849340"/>
              <a:gd name="connsiteX185" fmla="*/ 2505014 w 5247409"/>
              <a:gd name="connsiteY185" fmla="*/ 3293598 h 6849340"/>
              <a:gd name="connsiteX186" fmla="*/ 2505014 w 5247409"/>
              <a:gd name="connsiteY186" fmla="*/ 3293598 h 6849340"/>
              <a:gd name="connsiteX187" fmla="*/ 2505014 w 5247409"/>
              <a:gd name="connsiteY187" fmla="*/ 3293598 h 6849340"/>
              <a:gd name="connsiteX188" fmla="*/ 2505014 w 5247409"/>
              <a:gd name="connsiteY188" fmla="*/ 3276176 h 6849340"/>
              <a:gd name="connsiteX189" fmla="*/ 2505014 w 5247409"/>
              <a:gd name="connsiteY189" fmla="*/ 3276176 h 6849340"/>
              <a:gd name="connsiteX190" fmla="*/ 2505014 w 5247409"/>
              <a:gd name="connsiteY190" fmla="*/ 3276176 h 6849340"/>
              <a:gd name="connsiteX191" fmla="*/ 2513726 w 5247409"/>
              <a:gd name="connsiteY191" fmla="*/ 3216004 h 6849340"/>
              <a:gd name="connsiteX192" fmla="*/ 2513726 w 5247409"/>
              <a:gd name="connsiteY192" fmla="*/ 3216004 h 6849340"/>
              <a:gd name="connsiteX193" fmla="*/ 2966596 w 5247409"/>
              <a:gd name="connsiteY193" fmla="*/ 2856556 h 6849340"/>
              <a:gd name="connsiteX194" fmla="*/ 2975307 w 5247409"/>
              <a:gd name="connsiteY194" fmla="*/ 2856556 h 6849340"/>
              <a:gd name="connsiteX195" fmla="*/ 3727453 w 5247409"/>
              <a:gd name="connsiteY195" fmla="*/ 2728298 h 6849340"/>
              <a:gd name="connsiteX196" fmla="*/ 4934089 w 5247409"/>
              <a:gd name="connsiteY196" fmla="*/ 3266694 h 6849340"/>
              <a:gd name="connsiteX197" fmla="*/ 1530425 w 5247409"/>
              <a:gd name="connsiteY197" fmla="*/ 316698 h 6849340"/>
              <a:gd name="connsiteX198" fmla="*/ 2744949 w 5247409"/>
              <a:gd name="connsiteY198" fmla="*/ 872499 h 6849340"/>
              <a:gd name="connsiteX199" fmla="*/ 1530425 w 5247409"/>
              <a:gd name="connsiteY199" fmla="*/ 1428300 h 6849340"/>
              <a:gd name="connsiteX200" fmla="*/ 315901 w 5247409"/>
              <a:gd name="connsiteY200" fmla="*/ 872499 h 6849340"/>
              <a:gd name="connsiteX201" fmla="*/ 1530425 w 5247409"/>
              <a:gd name="connsiteY201" fmla="*/ 316698 h 6849340"/>
              <a:gd name="connsiteX202" fmla="*/ 316698 w 5247409"/>
              <a:gd name="connsiteY202" fmla="*/ 4523968 h 6849340"/>
              <a:gd name="connsiteX203" fmla="*/ 316698 w 5247409"/>
              <a:gd name="connsiteY203" fmla="*/ 4190645 h 6849340"/>
              <a:gd name="connsiteX204" fmla="*/ 1531213 w 5247409"/>
              <a:gd name="connsiteY204" fmla="*/ 4523968 h 6849340"/>
              <a:gd name="connsiteX205" fmla="*/ 2181225 w 5247409"/>
              <a:gd name="connsiteY205" fmla="*/ 4447171 h 6849340"/>
              <a:gd name="connsiteX206" fmla="*/ 2181225 w 5247409"/>
              <a:gd name="connsiteY206" fmla="*/ 4994261 h 6849340"/>
              <a:gd name="connsiteX207" fmla="*/ 1531213 w 5247409"/>
              <a:gd name="connsiteY207" fmla="*/ 5088480 h 6849340"/>
              <a:gd name="connsiteX208" fmla="*/ 316698 w 5247409"/>
              <a:gd name="connsiteY208" fmla="*/ 4523968 h 6849340"/>
              <a:gd name="connsiteX209" fmla="*/ 4934089 w 5247409"/>
              <a:gd name="connsiteY209" fmla="*/ 5986298 h 6849340"/>
              <a:gd name="connsiteX210" fmla="*/ 3719565 w 5247409"/>
              <a:gd name="connsiteY210" fmla="*/ 6542099 h 6849340"/>
              <a:gd name="connsiteX211" fmla="*/ 2505041 w 5247409"/>
              <a:gd name="connsiteY211" fmla="*/ 5986298 h 6849340"/>
              <a:gd name="connsiteX212" fmla="*/ 2505041 w 5247409"/>
              <a:gd name="connsiteY212" fmla="*/ 5652975 h 6849340"/>
              <a:gd name="connsiteX213" fmla="*/ 3719565 w 5247409"/>
              <a:gd name="connsiteY213" fmla="*/ 5986298 h 6849340"/>
              <a:gd name="connsiteX214" fmla="*/ 4934089 w 5247409"/>
              <a:gd name="connsiteY214" fmla="*/ 5652975 h 6849340"/>
              <a:gd name="connsiteX215" fmla="*/ 4934089 w 5247409"/>
              <a:gd name="connsiteY215" fmla="*/ 5986298 h 6849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</a:cxnLst>
            <a:rect l="l" t="t" r="r" b="b"/>
            <a:pathLst>
              <a:path w="5247409" h="6849340">
                <a:moveTo>
                  <a:pt x="5249990" y="3266694"/>
                </a:moveTo>
                <a:cubicBezTo>
                  <a:pt x="5249990" y="2778988"/>
                  <a:pt x="4574641" y="2394204"/>
                  <a:pt x="3719565" y="2394204"/>
                </a:cubicBezTo>
                <a:cubicBezTo>
                  <a:pt x="3480461" y="2394204"/>
                  <a:pt x="3266694" y="2419541"/>
                  <a:pt x="3069553" y="2479713"/>
                </a:cubicBezTo>
                <a:lnTo>
                  <a:pt x="3069553" y="1813075"/>
                </a:lnTo>
                <a:cubicBezTo>
                  <a:pt x="3069553" y="1804364"/>
                  <a:pt x="3069553" y="1795653"/>
                  <a:pt x="3069553" y="1787739"/>
                </a:cubicBezTo>
                <a:cubicBezTo>
                  <a:pt x="3069553" y="1779028"/>
                  <a:pt x="3069553" y="1770317"/>
                  <a:pt x="3069553" y="1762402"/>
                </a:cubicBezTo>
                <a:lnTo>
                  <a:pt x="3069553" y="872490"/>
                </a:lnTo>
                <a:cubicBezTo>
                  <a:pt x="3069553" y="384784"/>
                  <a:pt x="2394204" y="0"/>
                  <a:pt x="1539136" y="0"/>
                </a:cubicBezTo>
                <a:cubicBezTo>
                  <a:pt x="675349" y="0"/>
                  <a:pt x="0" y="384784"/>
                  <a:pt x="0" y="872490"/>
                </a:cubicBezTo>
                <a:lnTo>
                  <a:pt x="0" y="1744980"/>
                </a:lnTo>
                <a:cubicBezTo>
                  <a:pt x="0" y="1753691"/>
                  <a:pt x="0" y="1762402"/>
                  <a:pt x="0" y="1770317"/>
                </a:cubicBezTo>
                <a:cubicBezTo>
                  <a:pt x="0" y="1779028"/>
                  <a:pt x="0" y="1787739"/>
                  <a:pt x="0" y="1795653"/>
                </a:cubicBezTo>
                <a:lnTo>
                  <a:pt x="0" y="2668143"/>
                </a:lnTo>
                <a:cubicBezTo>
                  <a:pt x="0" y="2676854"/>
                  <a:pt x="0" y="2685565"/>
                  <a:pt x="0" y="2693480"/>
                </a:cubicBezTo>
                <a:cubicBezTo>
                  <a:pt x="0" y="2701394"/>
                  <a:pt x="0" y="2710902"/>
                  <a:pt x="0" y="2718816"/>
                </a:cubicBezTo>
                <a:lnTo>
                  <a:pt x="0" y="3591306"/>
                </a:lnTo>
                <a:cubicBezTo>
                  <a:pt x="0" y="3600017"/>
                  <a:pt x="0" y="3608728"/>
                  <a:pt x="0" y="3616643"/>
                </a:cubicBezTo>
                <a:cubicBezTo>
                  <a:pt x="0" y="3624557"/>
                  <a:pt x="0" y="3634065"/>
                  <a:pt x="0" y="3641979"/>
                </a:cubicBezTo>
                <a:lnTo>
                  <a:pt x="0" y="4522384"/>
                </a:lnTo>
                <a:cubicBezTo>
                  <a:pt x="0" y="5010090"/>
                  <a:pt x="675349" y="5394874"/>
                  <a:pt x="1530425" y="5394874"/>
                </a:cubicBezTo>
                <a:cubicBezTo>
                  <a:pt x="1761614" y="5394874"/>
                  <a:pt x="1983295" y="5369537"/>
                  <a:pt x="2180437" y="5318076"/>
                </a:cubicBezTo>
                <a:lnTo>
                  <a:pt x="2180437" y="5984714"/>
                </a:lnTo>
                <a:cubicBezTo>
                  <a:pt x="2180437" y="6472420"/>
                  <a:pt x="2855786" y="6857204"/>
                  <a:pt x="3710862" y="6857204"/>
                </a:cubicBezTo>
                <a:cubicBezTo>
                  <a:pt x="4565939" y="6857204"/>
                  <a:pt x="5241288" y="6472420"/>
                  <a:pt x="5241288" y="5984714"/>
                </a:cubicBezTo>
                <a:lnTo>
                  <a:pt x="5241288" y="5113808"/>
                </a:lnTo>
                <a:cubicBezTo>
                  <a:pt x="5241288" y="5105097"/>
                  <a:pt x="5241288" y="5096386"/>
                  <a:pt x="5241288" y="5088472"/>
                </a:cubicBezTo>
                <a:cubicBezTo>
                  <a:pt x="5241288" y="5079760"/>
                  <a:pt x="5241288" y="5071050"/>
                  <a:pt x="5241288" y="5063135"/>
                </a:cubicBezTo>
                <a:lnTo>
                  <a:pt x="5241288" y="4190645"/>
                </a:lnTo>
                <a:cubicBezTo>
                  <a:pt x="5241288" y="4181934"/>
                  <a:pt x="5241288" y="4173223"/>
                  <a:pt x="5241288" y="4165309"/>
                </a:cubicBezTo>
                <a:cubicBezTo>
                  <a:pt x="5241288" y="4156598"/>
                  <a:pt x="5241288" y="4147886"/>
                  <a:pt x="5241288" y="4139972"/>
                </a:cubicBezTo>
                <a:lnTo>
                  <a:pt x="5241288" y="3266694"/>
                </a:lnTo>
                <a:lnTo>
                  <a:pt x="5249990" y="3266694"/>
                </a:lnTo>
                <a:close/>
                <a:moveTo>
                  <a:pt x="402206" y="1471041"/>
                </a:moveTo>
                <a:cubicBezTo>
                  <a:pt x="410917" y="1479752"/>
                  <a:pt x="427543" y="1488463"/>
                  <a:pt x="436254" y="1488463"/>
                </a:cubicBezTo>
                <a:cubicBezTo>
                  <a:pt x="470301" y="1513800"/>
                  <a:pt x="513051" y="1531213"/>
                  <a:pt x="555801" y="1548635"/>
                </a:cubicBezTo>
                <a:lnTo>
                  <a:pt x="555801" y="1548635"/>
                </a:lnTo>
                <a:cubicBezTo>
                  <a:pt x="598551" y="1566057"/>
                  <a:pt x="641310" y="1582683"/>
                  <a:pt x="684060" y="1600096"/>
                </a:cubicBezTo>
                <a:cubicBezTo>
                  <a:pt x="701482" y="1608807"/>
                  <a:pt x="718107" y="1608807"/>
                  <a:pt x="726809" y="1617518"/>
                </a:cubicBezTo>
                <a:cubicBezTo>
                  <a:pt x="760857" y="1626229"/>
                  <a:pt x="786982" y="1634940"/>
                  <a:pt x="821029" y="1651566"/>
                </a:cubicBezTo>
                <a:cubicBezTo>
                  <a:pt x="838451" y="1660277"/>
                  <a:pt x="855077" y="1660277"/>
                  <a:pt x="881201" y="1668988"/>
                </a:cubicBezTo>
                <a:cubicBezTo>
                  <a:pt x="915249" y="1677699"/>
                  <a:pt x="941373" y="1686410"/>
                  <a:pt x="975421" y="1694324"/>
                </a:cubicBezTo>
                <a:cubicBezTo>
                  <a:pt x="992843" y="1703035"/>
                  <a:pt x="1018171" y="1703035"/>
                  <a:pt x="1035593" y="1703035"/>
                </a:cubicBezTo>
                <a:cubicBezTo>
                  <a:pt x="1069640" y="1711747"/>
                  <a:pt x="1103679" y="1711747"/>
                  <a:pt x="1138515" y="1720458"/>
                </a:cubicBezTo>
                <a:cubicBezTo>
                  <a:pt x="1155937" y="1720458"/>
                  <a:pt x="1181265" y="1729169"/>
                  <a:pt x="1198687" y="1729169"/>
                </a:cubicBezTo>
                <a:cubicBezTo>
                  <a:pt x="1232734" y="1737880"/>
                  <a:pt x="1275484" y="1737880"/>
                  <a:pt x="1309532" y="1737880"/>
                </a:cubicBezTo>
                <a:cubicBezTo>
                  <a:pt x="1326954" y="1737880"/>
                  <a:pt x="1343579" y="1737880"/>
                  <a:pt x="1360993" y="1746591"/>
                </a:cubicBezTo>
                <a:cubicBezTo>
                  <a:pt x="1421165" y="1746591"/>
                  <a:pt x="1471838" y="1755302"/>
                  <a:pt x="1532010" y="1755302"/>
                </a:cubicBezTo>
                <a:cubicBezTo>
                  <a:pt x="1592182" y="1755302"/>
                  <a:pt x="1651557" y="1755302"/>
                  <a:pt x="1703027" y="1746591"/>
                </a:cubicBezTo>
                <a:cubicBezTo>
                  <a:pt x="1720449" y="1746591"/>
                  <a:pt x="1737074" y="1746591"/>
                  <a:pt x="1754488" y="1737880"/>
                </a:cubicBezTo>
                <a:cubicBezTo>
                  <a:pt x="1788535" y="1737880"/>
                  <a:pt x="1831285" y="1729169"/>
                  <a:pt x="1865333" y="1729169"/>
                </a:cubicBezTo>
                <a:cubicBezTo>
                  <a:pt x="1882755" y="1729169"/>
                  <a:pt x="1908083" y="1720458"/>
                  <a:pt x="1925505" y="1720458"/>
                </a:cubicBezTo>
                <a:cubicBezTo>
                  <a:pt x="1959552" y="1711747"/>
                  <a:pt x="1993591" y="1711747"/>
                  <a:pt x="2028427" y="1703035"/>
                </a:cubicBezTo>
                <a:cubicBezTo>
                  <a:pt x="2045849" y="1703035"/>
                  <a:pt x="2071177" y="1694324"/>
                  <a:pt x="2088599" y="1694324"/>
                </a:cubicBezTo>
                <a:cubicBezTo>
                  <a:pt x="2122646" y="1685613"/>
                  <a:pt x="2148771" y="1676902"/>
                  <a:pt x="2182818" y="1668988"/>
                </a:cubicBezTo>
                <a:cubicBezTo>
                  <a:pt x="2200240" y="1660277"/>
                  <a:pt x="2216866" y="1660277"/>
                  <a:pt x="2242991" y="1651566"/>
                </a:cubicBezTo>
                <a:cubicBezTo>
                  <a:pt x="2277038" y="1642855"/>
                  <a:pt x="2303162" y="1634144"/>
                  <a:pt x="2337210" y="1617518"/>
                </a:cubicBezTo>
                <a:cubicBezTo>
                  <a:pt x="2354632" y="1608807"/>
                  <a:pt x="2371258" y="1608807"/>
                  <a:pt x="2379960" y="1600096"/>
                </a:cubicBezTo>
                <a:cubicBezTo>
                  <a:pt x="2422710" y="1582674"/>
                  <a:pt x="2465468" y="1566049"/>
                  <a:pt x="2508218" y="1548635"/>
                </a:cubicBezTo>
                <a:lnTo>
                  <a:pt x="2508218" y="1548635"/>
                </a:lnTo>
                <a:cubicBezTo>
                  <a:pt x="2550968" y="1531213"/>
                  <a:pt x="2585016" y="1505885"/>
                  <a:pt x="2627766" y="1488463"/>
                </a:cubicBezTo>
                <a:cubicBezTo>
                  <a:pt x="2636477" y="1479752"/>
                  <a:pt x="2653102" y="1471041"/>
                  <a:pt x="2661813" y="1471041"/>
                </a:cubicBezTo>
                <a:cubicBezTo>
                  <a:pt x="2687150" y="1453619"/>
                  <a:pt x="2713274" y="1436993"/>
                  <a:pt x="2738611" y="1419580"/>
                </a:cubicBezTo>
                <a:cubicBezTo>
                  <a:pt x="2738611" y="1419580"/>
                  <a:pt x="2747322" y="1410869"/>
                  <a:pt x="2756033" y="1410869"/>
                </a:cubicBezTo>
                <a:lnTo>
                  <a:pt x="2756033" y="1744192"/>
                </a:lnTo>
                <a:cubicBezTo>
                  <a:pt x="2756033" y="2009420"/>
                  <a:pt x="2260404" y="2299993"/>
                  <a:pt x="1541509" y="2299993"/>
                </a:cubicBezTo>
                <a:cubicBezTo>
                  <a:pt x="822614" y="2299993"/>
                  <a:pt x="326985" y="2009429"/>
                  <a:pt x="326985" y="1744192"/>
                </a:cubicBezTo>
                <a:lnTo>
                  <a:pt x="326985" y="1410869"/>
                </a:lnTo>
                <a:cubicBezTo>
                  <a:pt x="326985" y="1410869"/>
                  <a:pt x="335696" y="1419580"/>
                  <a:pt x="344407" y="1419580"/>
                </a:cubicBezTo>
                <a:cubicBezTo>
                  <a:pt x="350745" y="1436993"/>
                  <a:pt x="376073" y="1454416"/>
                  <a:pt x="402206" y="1471041"/>
                </a:cubicBezTo>
                <a:close/>
                <a:moveTo>
                  <a:pt x="3010177" y="4036262"/>
                </a:moveTo>
                <a:cubicBezTo>
                  <a:pt x="3027599" y="4044973"/>
                  <a:pt x="3044225" y="4044973"/>
                  <a:pt x="3070349" y="4053684"/>
                </a:cubicBezTo>
                <a:cubicBezTo>
                  <a:pt x="3104397" y="4062395"/>
                  <a:pt x="3130521" y="4071106"/>
                  <a:pt x="3164569" y="4079021"/>
                </a:cubicBezTo>
                <a:cubicBezTo>
                  <a:pt x="3181991" y="4087732"/>
                  <a:pt x="3207319" y="4087732"/>
                  <a:pt x="3224741" y="4087732"/>
                </a:cubicBezTo>
                <a:cubicBezTo>
                  <a:pt x="3258788" y="4096443"/>
                  <a:pt x="3292827" y="4096443"/>
                  <a:pt x="3327663" y="4105154"/>
                </a:cubicBezTo>
                <a:cubicBezTo>
                  <a:pt x="3345085" y="4105154"/>
                  <a:pt x="3370413" y="4113865"/>
                  <a:pt x="3387835" y="4113865"/>
                </a:cubicBezTo>
                <a:cubicBezTo>
                  <a:pt x="3421882" y="4122576"/>
                  <a:pt x="3464632" y="4122576"/>
                  <a:pt x="3498680" y="4122576"/>
                </a:cubicBezTo>
                <a:cubicBezTo>
                  <a:pt x="3516093" y="4122576"/>
                  <a:pt x="3532727" y="4122576"/>
                  <a:pt x="3550141" y="4131287"/>
                </a:cubicBezTo>
                <a:cubicBezTo>
                  <a:pt x="3610313" y="4131287"/>
                  <a:pt x="3660986" y="4139998"/>
                  <a:pt x="3721158" y="4139998"/>
                </a:cubicBezTo>
                <a:cubicBezTo>
                  <a:pt x="3781330" y="4139998"/>
                  <a:pt x="3840714" y="4139998"/>
                  <a:pt x="3892175" y="4131287"/>
                </a:cubicBezTo>
                <a:cubicBezTo>
                  <a:pt x="3909589" y="4131287"/>
                  <a:pt x="3926222" y="4131287"/>
                  <a:pt x="3943636" y="4122576"/>
                </a:cubicBezTo>
                <a:cubicBezTo>
                  <a:pt x="3977683" y="4122576"/>
                  <a:pt x="4020433" y="4113865"/>
                  <a:pt x="4054481" y="4113865"/>
                </a:cubicBezTo>
                <a:cubicBezTo>
                  <a:pt x="4071894" y="4113865"/>
                  <a:pt x="4097231" y="4105154"/>
                  <a:pt x="4114653" y="4105154"/>
                </a:cubicBezTo>
                <a:cubicBezTo>
                  <a:pt x="4148700" y="4096443"/>
                  <a:pt x="4182739" y="4096443"/>
                  <a:pt x="4217575" y="4087732"/>
                </a:cubicBezTo>
                <a:cubicBezTo>
                  <a:pt x="4234989" y="4087732"/>
                  <a:pt x="4260325" y="4079021"/>
                  <a:pt x="4277747" y="4079021"/>
                </a:cubicBezTo>
                <a:cubicBezTo>
                  <a:pt x="4311795" y="4070310"/>
                  <a:pt x="4337919" y="4061599"/>
                  <a:pt x="4371966" y="4053684"/>
                </a:cubicBezTo>
                <a:cubicBezTo>
                  <a:pt x="4389389" y="4044973"/>
                  <a:pt x="4406014" y="4044973"/>
                  <a:pt x="4432139" y="4036262"/>
                </a:cubicBezTo>
                <a:cubicBezTo>
                  <a:pt x="4466186" y="4027551"/>
                  <a:pt x="4492311" y="4018840"/>
                  <a:pt x="4526358" y="4002215"/>
                </a:cubicBezTo>
                <a:cubicBezTo>
                  <a:pt x="4543780" y="3993503"/>
                  <a:pt x="4560406" y="3993503"/>
                  <a:pt x="4569117" y="3984793"/>
                </a:cubicBezTo>
                <a:cubicBezTo>
                  <a:pt x="4611867" y="3967371"/>
                  <a:pt x="4654625" y="3950745"/>
                  <a:pt x="4697375" y="3933332"/>
                </a:cubicBezTo>
                <a:lnTo>
                  <a:pt x="4697375" y="3933332"/>
                </a:lnTo>
                <a:cubicBezTo>
                  <a:pt x="4740125" y="3915909"/>
                  <a:pt x="4774173" y="3890582"/>
                  <a:pt x="4816931" y="3873160"/>
                </a:cubicBezTo>
                <a:cubicBezTo>
                  <a:pt x="4825642" y="3864448"/>
                  <a:pt x="4842268" y="3855738"/>
                  <a:pt x="4850979" y="3855738"/>
                </a:cubicBezTo>
                <a:cubicBezTo>
                  <a:pt x="4876315" y="3838315"/>
                  <a:pt x="4902440" y="3821690"/>
                  <a:pt x="4927777" y="3804276"/>
                </a:cubicBezTo>
                <a:cubicBezTo>
                  <a:pt x="4927777" y="3804276"/>
                  <a:pt x="4936487" y="3795565"/>
                  <a:pt x="4945198" y="3795565"/>
                </a:cubicBezTo>
                <a:lnTo>
                  <a:pt x="4945198" y="4128888"/>
                </a:lnTo>
                <a:cubicBezTo>
                  <a:pt x="4945198" y="4394117"/>
                  <a:pt x="4449569" y="4684689"/>
                  <a:pt x="3730674" y="4684689"/>
                </a:cubicBezTo>
                <a:cubicBezTo>
                  <a:pt x="3422688" y="4684689"/>
                  <a:pt x="3149545" y="4633229"/>
                  <a:pt x="2943693" y="4547720"/>
                </a:cubicBezTo>
                <a:cubicBezTo>
                  <a:pt x="2943693" y="4547720"/>
                  <a:pt x="2934982" y="4547720"/>
                  <a:pt x="2934982" y="4539009"/>
                </a:cubicBezTo>
                <a:cubicBezTo>
                  <a:pt x="2703792" y="4444790"/>
                  <a:pt x="2550198" y="4307820"/>
                  <a:pt x="2516150" y="4179561"/>
                </a:cubicBezTo>
                <a:cubicBezTo>
                  <a:pt x="2516150" y="4179561"/>
                  <a:pt x="2516150" y="4179561"/>
                  <a:pt x="2516150" y="4170850"/>
                </a:cubicBezTo>
                <a:cubicBezTo>
                  <a:pt x="2516150" y="4162139"/>
                  <a:pt x="2516150" y="4153428"/>
                  <a:pt x="2516150" y="4145514"/>
                </a:cubicBezTo>
                <a:lnTo>
                  <a:pt x="2516150" y="4145514"/>
                </a:lnTo>
                <a:lnTo>
                  <a:pt x="2516150" y="3786066"/>
                </a:lnTo>
                <a:cubicBezTo>
                  <a:pt x="2533572" y="3794777"/>
                  <a:pt x="2541487" y="3803488"/>
                  <a:pt x="2558900" y="3820114"/>
                </a:cubicBezTo>
                <a:lnTo>
                  <a:pt x="2558900" y="3820114"/>
                </a:lnTo>
                <a:cubicBezTo>
                  <a:pt x="2558900" y="3820114"/>
                  <a:pt x="2558900" y="3820114"/>
                  <a:pt x="2567611" y="3820114"/>
                </a:cubicBezTo>
                <a:cubicBezTo>
                  <a:pt x="2576322" y="3820114"/>
                  <a:pt x="2576322" y="3828825"/>
                  <a:pt x="2585033" y="3828825"/>
                </a:cubicBezTo>
                <a:lnTo>
                  <a:pt x="2585033" y="3828825"/>
                </a:lnTo>
                <a:cubicBezTo>
                  <a:pt x="2602455" y="3837536"/>
                  <a:pt x="2610370" y="3846247"/>
                  <a:pt x="2627783" y="3854162"/>
                </a:cubicBezTo>
                <a:lnTo>
                  <a:pt x="2627783" y="3854162"/>
                </a:lnTo>
                <a:cubicBezTo>
                  <a:pt x="2645205" y="3862872"/>
                  <a:pt x="2653120" y="3871584"/>
                  <a:pt x="2670533" y="3879498"/>
                </a:cubicBezTo>
                <a:lnTo>
                  <a:pt x="2679244" y="3879498"/>
                </a:lnTo>
                <a:cubicBezTo>
                  <a:pt x="2687955" y="3879498"/>
                  <a:pt x="2687955" y="3888209"/>
                  <a:pt x="2696666" y="3888209"/>
                </a:cubicBezTo>
                <a:cubicBezTo>
                  <a:pt x="2730714" y="3905631"/>
                  <a:pt x="2764753" y="3922256"/>
                  <a:pt x="2807511" y="3939670"/>
                </a:cubicBezTo>
                <a:lnTo>
                  <a:pt x="2807511" y="3939670"/>
                </a:lnTo>
                <a:cubicBezTo>
                  <a:pt x="2816222" y="3939670"/>
                  <a:pt x="2824933" y="3948381"/>
                  <a:pt x="2832848" y="3948381"/>
                </a:cubicBezTo>
                <a:cubicBezTo>
                  <a:pt x="2850270" y="3957092"/>
                  <a:pt x="2875598" y="3965803"/>
                  <a:pt x="2893020" y="3973718"/>
                </a:cubicBezTo>
                <a:cubicBezTo>
                  <a:pt x="2910442" y="3982429"/>
                  <a:pt x="2918356" y="3982429"/>
                  <a:pt x="2935770" y="3991140"/>
                </a:cubicBezTo>
                <a:cubicBezTo>
                  <a:pt x="2941294" y="4019637"/>
                  <a:pt x="2975342" y="4028339"/>
                  <a:pt x="3010177" y="4036262"/>
                </a:cubicBezTo>
                <a:close/>
                <a:moveTo>
                  <a:pt x="2189148" y="4062387"/>
                </a:moveTo>
                <a:cubicBezTo>
                  <a:pt x="1992795" y="4122559"/>
                  <a:pt x="1770317" y="4156606"/>
                  <a:pt x="1539136" y="4156606"/>
                </a:cubicBezTo>
                <a:cubicBezTo>
                  <a:pt x="821038" y="4156606"/>
                  <a:pt x="324621" y="3866042"/>
                  <a:pt x="324621" y="3600805"/>
                </a:cubicBezTo>
                <a:lnTo>
                  <a:pt x="324621" y="3267482"/>
                </a:lnTo>
                <a:cubicBezTo>
                  <a:pt x="606474" y="3472538"/>
                  <a:pt x="1042728" y="3600805"/>
                  <a:pt x="1539145" y="3600805"/>
                </a:cubicBezTo>
                <a:cubicBezTo>
                  <a:pt x="1770334" y="3600805"/>
                  <a:pt x="1992015" y="3575469"/>
                  <a:pt x="2189157" y="3524008"/>
                </a:cubicBezTo>
                <a:lnTo>
                  <a:pt x="2189148" y="4062387"/>
                </a:lnTo>
                <a:lnTo>
                  <a:pt x="2189148" y="4062387"/>
                </a:lnTo>
                <a:close/>
                <a:moveTo>
                  <a:pt x="4934089" y="5062347"/>
                </a:moveTo>
                <a:cubicBezTo>
                  <a:pt x="4934089" y="5327575"/>
                  <a:pt x="4438460" y="5618148"/>
                  <a:pt x="3719565" y="5618148"/>
                </a:cubicBezTo>
                <a:cubicBezTo>
                  <a:pt x="3026794" y="5618148"/>
                  <a:pt x="2531174" y="5344209"/>
                  <a:pt x="2505041" y="5087684"/>
                </a:cubicBezTo>
                <a:lnTo>
                  <a:pt x="2505041" y="5087684"/>
                </a:lnTo>
                <a:lnTo>
                  <a:pt x="2505041" y="4728236"/>
                </a:lnTo>
                <a:cubicBezTo>
                  <a:pt x="2573127" y="4779697"/>
                  <a:pt x="2650721" y="4822456"/>
                  <a:pt x="2736229" y="4865206"/>
                </a:cubicBezTo>
                <a:lnTo>
                  <a:pt x="2736229" y="4865206"/>
                </a:lnTo>
                <a:cubicBezTo>
                  <a:pt x="2753652" y="4873917"/>
                  <a:pt x="2761566" y="4882628"/>
                  <a:pt x="2778979" y="4882628"/>
                </a:cubicBezTo>
                <a:cubicBezTo>
                  <a:pt x="2787691" y="4882628"/>
                  <a:pt x="2796402" y="4891339"/>
                  <a:pt x="2804316" y="4891339"/>
                </a:cubicBezTo>
                <a:cubicBezTo>
                  <a:pt x="3060842" y="4994261"/>
                  <a:pt x="3368820" y="5062356"/>
                  <a:pt x="3719565" y="5062356"/>
                </a:cubicBezTo>
                <a:cubicBezTo>
                  <a:pt x="4223896" y="5062356"/>
                  <a:pt x="4660141" y="4934098"/>
                  <a:pt x="4934089" y="4729033"/>
                </a:cubicBezTo>
                <a:lnTo>
                  <a:pt x="4934089" y="5062347"/>
                </a:lnTo>
                <a:close/>
                <a:moveTo>
                  <a:pt x="2299993" y="2924669"/>
                </a:moveTo>
                <a:cubicBezTo>
                  <a:pt x="2282571" y="2942091"/>
                  <a:pt x="2274657" y="2967419"/>
                  <a:pt x="2257243" y="2984841"/>
                </a:cubicBezTo>
                <a:cubicBezTo>
                  <a:pt x="2248532" y="2993552"/>
                  <a:pt x="2248532" y="3002263"/>
                  <a:pt x="2239821" y="3018888"/>
                </a:cubicBezTo>
                <a:cubicBezTo>
                  <a:pt x="2231110" y="3036310"/>
                  <a:pt x="2222399" y="3052936"/>
                  <a:pt x="2222399" y="3061638"/>
                </a:cubicBezTo>
                <a:cubicBezTo>
                  <a:pt x="2213688" y="3079060"/>
                  <a:pt x="2213688" y="3095686"/>
                  <a:pt x="2204977" y="3104388"/>
                </a:cubicBezTo>
                <a:cubicBezTo>
                  <a:pt x="2204977" y="3113099"/>
                  <a:pt x="2196266" y="3113099"/>
                  <a:pt x="2196266" y="3121810"/>
                </a:cubicBezTo>
                <a:cubicBezTo>
                  <a:pt x="1999912" y="3189897"/>
                  <a:pt x="1768732" y="3224732"/>
                  <a:pt x="1529628" y="3224732"/>
                </a:cubicBezTo>
                <a:cubicBezTo>
                  <a:pt x="811521" y="3224732"/>
                  <a:pt x="315113" y="2934168"/>
                  <a:pt x="315113" y="2668931"/>
                </a:cubicBezTo>
                <a:lnTo>
                  <a:pt x="315113" y="2335617"/>
                </a:lnTo>
                <a:cubicBezTo>
                  <a:pt x="596966" y="2540673"/>
                  <a:pt x="1033220" y="2668940"/>
                  <a:pt x="1529637" y="2668940"/>
                </a:cubicBezTo>
                <a:cubicBezTo>
                  <a:pt x="2026054" y="2668940"/>
                  <a:pt x="2470214" y="2540681"/>
                  <a:pt x="2744161" y="2335617"/>
                </a:cubicBezTo>
                <a:lnTo>
                  <a:pt x="2744161" y="2574720"/>
                </a:lnTo>
                <a:cubicBezTo>
                  <a:pt x="2547808" y="2660229"/>
                  <a:pt x="2393425" y="2779776"/>
                  <a:pt x="2299205" y="2908043"/>
                </a:cubicBezTo>
                <a:cubicBezTo>
                  <a:pt x="2308696" y="2924669"/>
                  <a:pt x="2299993" y="2924669"/>
                  <a:pt x="2299993" y="2924669"/>
                </a:cubicBezTo>
                <a:close/>
                <a:moveTo>
                  <a:pt x="4934089" y="3266694"/>
                </a:moveTo>
                <a:cubicBezTo>
                  <a:pt x="4934089" y="3531922"/>
                  <a:pt x="4438460" y="3822495"/>
                  <a:pt x="3719565" y="3822495"/>
                </a:cubicBezTo>
                <a:cubicBezTo>
                  <a:pt x="3386242" y="3822495"/>
                  <a:pt x="3103592" y="3762323"/>
                  <a:pt x="2898536" y="3668900"/>
                </a:cubicBezTo>
                <a:lnTo>
                  <a:pt x="2898536" y="3668900"/>
                </a:lnTo>
                <a:cubicBezTo>
                  <a:pt x="2873199" y="3660189"/>
                  <a:pt x="2847075" y="3643564"/>
                  <a:pt x="2821738" y="3634853"/>
                </a:cubicBezTo>
                <a:lnTo>
                  <a:pt x="2821738" y="3634853"/>
                </a:lnTo>
                <a:lnTo>
                  <a:pt x="2821738" y="3634853"/>
                </a:lnTo>
                <a:lnTo>
                  <a:pt x="2821738" y="3634853"/>
                </a:lnTo>
                <a:cubicBezTo>
                  <a:pt x="2821738" y="3634853"/>
                  <a:pt x="2813027" y="3634853"/>
                  <a:pt x="2813027" y="3626142"/>
                </a:cubicBezTo>
                <a:cubicBezTo>
                  <a:pt x="2813027" y="3626142"/>
                  <a:pt x="2813027" y="3626142"/>
                  <a:pt x="2804316" y="3626142"/>
                </a:cubicBezTo>
                <a:lnTo>
                  <a:pt x="2770268" y="3608720"/>
                </a:lnTo>
                <a:cubicBezTo>
                  <a:pt x="2752846" y="3591298"/>
                  <a:pt x="2744932" y="3583383"/>
                  <a:pt x="2736221" y="3583383"/>
                </a:cubicBezTo>
                <a:lnTo>
                  <a:pt x="2736221" y="3583383"/>
                </a:lnTo>
                <a:cubicBezTo>
                  <a:pt x="2736221" y="3583383"/>
                  <a:pt x="2727510" y="3583383"/>
                  <a:pt x="2727510" y="3574672"/>
                </a:cubicBezTo>
                <a:cubicBezTo>
                  <a:pt x="2727510" y="3574672"/>
                  <a:pt x="2727510" y="3574672"/>
                  <a:pt x="2718799" y="3574672"/>
                </a:cubicBezTo>
                <a:cubicBezTo>
                  <a:pt x="2701377" y="3565961"/>
                  <a:pt x="2684751" y="3549336"/>
                  <a:pt x="2667338" y="3531922"/>
                </a:cubicBezTo>
                <a:lnTo>
                  <a:pt x="2667338" y="3531922"/>
                </a:lnTo>
                <a:cubicBezTo>
                  <a:pt x="2667338" y="3531922"/>
                  <a:pt x="2667338" y="3531922"/>
                  <a:pt x="2658627" y="3531922"/>
                </a:cubicBezTo>
                <a:lnTo>
                  <a:pt x="2658627" y="3531922"/>
                </a:lnTo>
                <a:cubicBezTo>
                  <a:pt x="2649916" y="3523211"/>
                  <a:pt x="2641205" y="3514500"/>
                  <a:pt x="2633290" y="3506586"/>
                </a:cubicBezTo>
                <a:lnTo>
                  <a:pt x="2633290" y="3506586"/>
                </a:lnTo>
                <a:cubicBezTo>
                  <a:pt x="2624579" y="3497875"/>
                  <a:pt x="2615868" y="3489163"/>
                  <a:pt x="2607954" y="3489163"/>
                </a:cubicBezTo>
                <a:lnTo>
                  <a:pt x="2607954" y="3489163"/>
                </a:lnTo>
                <a:lnTo>
                  <a:pt x="2607954" y="3489163"/>
                </a:lnTo>
                <a:lnTo>
                  <a:pt x="2607954" y="3489163"/>
                </a:lnTo>
                <a:cubicBezTo>
                  <a:pt x="2599243" y="3480452"/>
                  <a:pt x="2590532" y="3471741"/>
                  <a:pt x="2582617" y="3463827"/>
                </a:cubicBezTo>
                <a:cubicBezTo>
                  <a:pt x="2573906" y="3455116"/>
                  <a:pt x="2565195" y="3446405"/>
                  <a:pt x="2565195" y="3438491"/>
                </a:cubicBezTo>
                <a:lnTo>
                  <a:pt x="2565195" y="3438491"/>
                </a:lnTo>
                <a:lnTo>
                  <a:pt x="2565195" y="3438491"/>
                </a:lnTo>
                <a:cubicBezTo>
                  <a:pt x="2556484" y="3429779"/>
                  <a:pt x="2556484" y="3421069"/>
                  <a:pt x="2547773" y="3413154"/>
                </a:cubicBezTo>
                <a:cubicBezTo>
                  <a:pt x="2539062" y="3404443"/>
                  <a:pt x="2539062" y="3395732"/>
                  <a:pt x="2530351" y="3387817"/>
                </a:cubicBezTo>
                <a:lnTo>
                  <a:pt x="2530351" y="3387817"/>
                </a:lnTo>
                <a:cubicBezTo>
                  <a:pt x="2512929" y="3353770"/>
                  <a:pt x="2505014" y="3327646"/>
                  <a:pt x="2505014" y="3293598"/>
                </a:cubicBezTo>
                <a:lnTo>
                  <a:pt x="2505014" y="3293598"/>
                </a:lnTo>
                <a:lnTo>
                  <a:pt x="2505014" y="3293598"/>
                </a:lnTo>
                <a:cubicBezTo>
                  <a:pt x="2505014" y="3284887"/>
                  <a:pt x="2505014" y="3276176"/>
                  <a:pt x="2505014" y="3276176"/>
                </a:cubicBezTo>
                <a:lnTo>
                  <a:pt x="2505014" y="3276176"/>
                </a:lnTo>
                <a:lnTo>
                  <a:pt x="2505014" y="3276176"/>
                </a:lnTo>
                <a:cubicBezTo>
                  <a:pt x="2505014" y="3258754"/>
                  <a:pt x="2505014" y="3242128"/>
                  <a:pt x="2513726" y="3216004"/>
                </a:cubicBezTo>
                <a:lnTo>
                  <a:pt x="2513726" y="3216004"/>
                </a:lnTo>
                <a:cubicBezTo>
                  <a:pt x="2556475" y="3079034"/>
                  <a:pt x="2718782" y="2950776"/>
                  <a:pt x="2966596" y="2856556"/>
                </a:cubicBezTo>
                <a:lnTo>
                  <a:pt x="2975307" y="2856556"/>
                </a:lnTo>
                <a:cubicBezTo>
                  <a:pt x="3180363" y="2779759"/>
                  <a:pt x="3428177" y="2728298"/>
                  <a:pt x="3727453" y="2728298"/>
                </a:cubicBezTo>
                <a:cubicBezTo>
                  <a:pt x="4437672" y="2710893"/>
                  <a:pt x="4934089" y="3002254"/>
                  <a:pt x="4934089" y="3266694"/>
                </a:cubicBezTo>
                <a:close/>
                <a:moveTo>
                  <a:pt x="1530425" y="316698"/>
                </a:moveTo>
                <a:cubicBezTo>
                  <a:pt x="2248532" y="316698"/>
                  <a:pt x="2744949" y="607262"/>
                  <a:pt x="2744949" y="872499"/>
                </a:cubicBezTo>
                <a:cubicBezTo>
                  <a:pt x="2744949" y="1137735"/>
                  <a:pt x="2249320" y="1428300"/>
                  <a:pt x="1530425" y="1428300"/>
                </a:cubicBezTo>
                <a:cubicBezTo>
                  <a:pt x="811530" y="1428300"/>
                  <a:pt x="315901" y="1137735"/>
                  <a:pt x="315901" y="872499"/>
                </a:cubicBezTo>
                <a:cubicBezTo>
                  <a:pt x="316698" y="615973"/>
                  <a:pt x="812318" y="316698"/>
                  <a:pt x="1530425" y="316698"/>
                </a:cubicBezTo>
                <a:close/>
                <a:moveTo>
                  <a:pt x="316698" y="4523968"/>
                </a:moveTo>
                <a:lnTo>
                  <a:pt x="316698" y="4190645"/>
                </a:lnTo>
                <a:cubicBezTo>
                  <a:pt x="598551" y="4395701"/>
                  <a:pt x="1034805" y="4523968"/>
                  <a:pt x="1531213" y="4523968"/>
                </a:cubicBezTo>
                <a:cubicBezTo>
                  <a:pt x="1762402" y="4523968"/>
                  <a:pt x="1984083" y="4498632"/>
                  <a:pt x="2181225" y="4447171"/>
                </a:cubicBezTo>
                <a:lnTo>
                  <a:pt x="2181225" y="4994261"/>
                </a:lnTo>
                <a:cubicBezTo>
                  <a:pt x="1984871" y="5054433"/>
                  <a:pt x="1762393" y="5088480"/>
                  <a:pt x="1531213" y="5088480"/>
                </a:cubicBezTo>
                <a:cubicBezTo>
                  <a:pt x="812318" y="5079769"/>
                  <a:pt x="316698" y="4789196"/>
                  <a:pt x="316698" y="4523968"/>
                </a:cubicBezTo>
                <a:close/>
                <a:moveTo>
                  <a:pt x="4934089" y="5986298"/>
                </a:moveTo>
                <a:cubicBezTo>
                  <a:pt x="4934089" y="6251526"/>
                  <a:pt x="4438460" y="6542099"/>
                  <a:pt x="3719565" y="6542099"/>
                </a:cubicBezTo>
                <a:cubicBezTo>
                  <a:pt x="3000669" y="6542099"/>
                  <a:pt x="2505041" y="6251535"/>
                  <a:pt x="2505041" y="5986298"/>
                </a:cubicBezTo>
                <a:lnTo>
                  <a:pt x="2505041" y="5652975"/>
                </a:lnTo>
                <a:cubicBezTo>
                  <a:pt x="2786894" y="5858031"/>
                  <a:pt x="3223139" y="5986298"/>
                  <a:pt x="3719565" y="5986298"/>
                </a:cubicBezTo>
                <a:cubicBezTo>
                  <a:pt x="4215990" y="5986298"/>
                  <a:pt x="4660141" y="5858040"/>
                  <a:pt x="4934089" y="5652975"/>
                </a:cubicBezTo>
                <a:lnTo>
                  <a:pt x="4934089" y="5986298"/>
                </a:lnTo>
                <a:close/>
              </a:path>
            </a:pathLst>
          </a:custGeom>
          <a:solidFill>
            <a:schemeClr val="bg1"/>
          </a:solidFill>
          <a:ln w="8659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  <p:sp>
        <p:nvSpPr>
          <p:cNvPr id="63" name="Rectángulo redondeado 62">
            <a:extLst>
              <a:ext uri="{FF2B5EF4-FFF2-40B4-BE49-F238E27FC236}">
                <a16:creationId xmlns:a16="http://schemas.microsoft.com/office/drawing/2014/main" xmlns="" id="{994596BD-6C53-EE45-A314-F14446E4CC99}"/>
              </a:ext>
            </a:extLst>
          </p:cNvPr>
          <p:cNvSpPr/>
          <p:nvPr/>
        </p:nvSpPr>
        <p:spPr>
          <a:xfrm>
            <a:off x="4579099" y="2606556"/>
            <a:ext cx="3049470" cy="3342108"/>
          </a:xfrm>
          <a:prstGeom prst="roundRect">
            <a:avLst>
              <a:gd name="adj" fmla="val 3218"/>
            </a:avLst>
          </a:prstGeom>
          <a:noFill/>
          <a:ln>
            <a:gradFill>
              <a:gsLst>
                <a:gs pos="0">
                  <a:srgbClr val="0053FF"/>
                </a:gs>
                <a:gs pos="99000">
                  <a:srgbClr val="A74DED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/>
              </a:solidFill>
            </a:endParaRPr>
          </a:p>
        </p:txBody>
      </p:sp>
      <p:sp>
        <p:nvSpPr>
          <p:cNvPr id="64" name="Rectángulo redondeado 63">
            <a:extLst>
              <a:ext uri="{FF2B5EF4-FFF2-40B4-BE49-F238E27FC236}">
                <a16:creationId xmlns:a16="http://schemas.microsoft.com/office/drawing/2014/main" xmlns="" id="{C8334F58-E40E-3145-99C3-FACF4E80A519}"/>
              </a:ext>
            </a:extLst>
          </p:cNvPr>
          <p:cNvSpPr/>
          <p:nvPr/>
        </p:nvSpPr>
        <p:spPr>
          <a:xfrm>
            <a:off x="5289403" y="2313767"/>
            <a:ext cx="1628860" cy="581498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gradFill>
              <a:gsLst>
                <a:gs pos="0">
                  <a:srgbClr val="2ABEFF"/>
                </a:gs>
                <a:gs pos="99000">
                  <a:srgbClr val="0053FF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b="1" spc="300" dirty="0"/>
              <a:t>TEAM </a:t>
            </a:r>
            <a:r>
              <a:rPr lang="es-ES" sz="1600" b="1" spc="300" dirty="0" smtClean="0"/>
              <a:t>2</a:t>
            </a:r>
            <a:endParaRPr lang="es-ES" sz="1600" b="1" spc="300" dirty="0"/>
          </a:p>
        </p:txBody>
      </p:sp>
      <p:sp>
        <p:nvSpPr>
          <p:cNvPr id="65" name="CuadroTexto 64">
            <a:extLst>
              <a:ext uri="{FF2B5EF4-FFF2-40B4-BE49-F238E27FC236}">
                <a16:creationId xmlns:a16="http://schemas.microsoft.com/office/drawing/2014/main" xmlns="" id="{D5BE0A1A-074F-754E-AF5D-ADFE55623BEE}"/>
              </a:ext>
            </a:extLst>
          </p:cNvPr>
          <p:cNvSpPr txBox="1"/>
          <p:nvPr/>
        </p:nvSpPr>
        <p:spPr>
          <a:xfrm>
            <a:off x="4579099" y="3253706"/>
            <a:ext cx="3049469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spcAft>
                <a:spcPts val="1800"/>
              </a:spcAft>
            </a:pPr>
            <a:r>
              <a:rPr lang="en-GB" dirty="0" smtClean="0">
                <a:solidFill>
                  <a:schemeClr val="bg1"/>
                </a:solidFill>
              </a:rPr>
              <a:t>*************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66" name="Rectángulo redondeado 65">
            <a:extLst>
              <a:ext uri="{FF2B5EF4-FFF2-40B4-BE49-F238E27FC236}">
                <a16:creationId xmlns:a16="http://schemas.microsoft.com/office/drawing/2014/main" xmlns="" id="{F0C9DC1C-F46C-C747-9FBD-EB7C81069DD6}"/>
              </a:ext>
            </a:extLst>
          </p:cNvPr>
          <p:cNvSpPr/>
          <p:nvPr/>
        </p:nvSpPr>
        <p:spPr>
          <a:xfrm>
            <a:off x="5001807" y="5611322"/>
            <a:ext cx="1916456" cy="650419"/>
          </a:xfrm>
          <a:prstGeom prst="roundRect">
            <a:avLst/>
          </a:prstGeom>
          <a:gradFill flip="none" rotWithShape="1">
            <a:gsLst>
              <a:gs pos="99000">
                <a:srgbClr val="BD0DFF"/>
              </a:gs>
              <a:gs pos="47000">
                <a:srgbClr val="0053FF"/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600" b="1" dirty="0"/>
              <a:t>  </a:t>
            </a:r>
            <a:r>
              <a:rPr lang="es-ES" sz="1600" b="1" dirty="0" smtClean="0"/>
              <a:t>** </a:t>
            </a:r>
            <a:r>
              <a:rPr lang="es-ES" sz="1600" b="1" dirty="0" err="1" smtClean="0"/>
              <a:t>Points</a:t>
            </a:r>
            <a:endParaRPr lang="es-ES" sz="1600" b="1" dirty="0"/>
          </a:p>
        </p:txBody>
      </p:sp>
      <p:sp>
        <p:nvSpPr>
          <p:cNvPr id="67" name="Forma libre 66">
            <a:extLst>
              <a:ext uri="{FF2B5EF4-FFF2-40B4-BE49-F238E27FC236}">
                <a16:creationId xmlns:a16="http://schemas.microsoft.com/office/drawing/2014/main" xmlns="" id="{B6C946ED-32D5-C748-9A3D-681ADDFAFB0F}"/>
              </a:ext>
            </a:extLst>
          </p:cNvPr>
          <p:cNvSpPr/>
          <p:nvPr/>
        </p:nvSpPr>
        <p:spPr>
          <a:xfrm>
            <a:off x="6493067" y="5759207"/>
            <a:ext cx="271701" cy="354647"/>
          </a:xfrm>
          <a:custGeom>
            <a:avLst/>
            <a:gdLst>
              <a:gd name="connsiteX0" fmla="*/ 5249990 w 5247409"/>
              <a:gd name="connsiteY0" fmla="*/ 3266694 h 6849340"/>
              <a:gd name="connsiteX1" fmla="*/ 3719565 w 5247409"/>
              <a:gd name="connsiteY1" fmla="*/ 2394204 h 6849340"/>
              <a:gd name="connsiteX2" fmla="*/ 3069553 w 5247409"/>
              <a:gd name="connsiteY2" fmla="*/ 2479713 h 6849340"/>
              <a:gd name="connsiteX3" fmla="*/ 3069553 w 5247409"/>
              <a:gd name="connsiteY3" fmla="*/ 1813075 h 6849340"/>
              <a:gd name="connsiteX4" fmla="*/ 3069553 w 5247409"/>
              <a:gd name="connsiteY4" fmla="*/ 1787739 h 6849340"/>
              <a:gd name="connsiteX5" fmla="*/ 3069553 w 5247409"/>
              <a:gd name="connsiteY5" fmla="*/ 1762402 h 6849340"/>
              <a:gd name="connsiteX6" fmla="*/ 3069553 w 5247409"/>
              <a:gd name="connsiteY6" fmla="*/ 872490 h 6849340"/>
              <a:gd name="connsiteX7" fmla="*/ 1539136 w 5247409"/>
              <a:gd name="connsiteY7" fmla="*/ 0 h 6849340"/>
              <a:gd name="connsiteX8" fmla="*/ 0 w 5247409"/>
              <a:gd name="connsiteY8" fmla="*/ 872490 h 6849340"/>
              <a:gd name="connsiteX9" fmla="*/ 0 w 5247409"/>
              <a:gd name="connsiteY9" fmla="*/ 1744980 h 6849340"/>
              <a:gd name="connsiteX10" fmla="*/ 0 w 5247409"/>
              <a:gd name="connsiteY10" fmla="*/ 1770317 h 6849340"/>
              <a:gd name="connsiteX11" fmla="*/ 0 w 5247409"/>
              <a:gd name="connsiteY11" fmla="*/ 1795653 h 6849340"/>
              <a:gd name="connsiteX12" fmla="*/ 0 w 5247409"/>
              <a:gd name="connsiteY12" fmla="*/ 2668143 h 6849340"/>
              <a:gd name="connsiteX13" fmla="*/ 0 w 5247409"/>
              <a:gd name="connsiteY13" fmla="*/ 2693480 h 6849340"/>
              <a:gd name="connsiteX14" fmla="*/ 0 w 5247409"/>
              <a:gd name="connsiteY14" fmla="*/ 2718816 h 6849340"/>
              <a:gd name="connsiteX15" fmla="*/ 0 w 5247409"/>
              <a:gd name="connsiteY15" fmla="*/ 3591306 h 6849340"/>
              <a:gd name="connsiteX16" fmla="*/ 0 w 5247409"/>
              <a:gd name="connsiteY16" fmla="*/ 3616643 h 6849340"/>
              <a:gd name="connsiteX17" fmla="*/ 0 w 5247409"/>
              <a:gd name="connsiteY17" fmla="*/ 3641979 h 6849340"/>
              <a:gd name="connsiteX18" fmla="*/ 0 w 5247409"/>
              <a:gd name="connsiteY18" fmla="*/ 4522384 h 6849340"/>
              <a:gd name="connsiteX19" fmla="*/ 1530425 w 5247409"/>
              <a:gd name="connsiteY19" fmla="*/ 5394874 h 6849340"/>
              <a:gd name="connsiteX20" fmla="*/ 2180437 w 5247409"/>
              <a:gd name="connsiteY20" fmla="*/ 5318076 h 6849340"/>
              <a:gd name="connsiteX21" fmla="*/ 2180437 w 5247409"/>
              <a:gd name="connsiteY21" fmla="*/ 5984714 h 6849340"/>
              <a:gd name="connsiteX22" fmla="*/ 3710862 w 5247409"/>
              <a:gd name="connsiteY22" fmla="*/ 6857204 h 6849340"/>
              <a:gd name="connsiteX23" fmla="*/ 5241288 w 5247409"/>
              <a:gd name="connsiteY23" fmla="*/ 5984714 h 6849340"/>
              <a:gd name="connsiteX24" fmla="*/ 5241288 w 5247409"/>
              <a:gd name="connsiteY24" fmla="*/ 5113808 h 6849340"/>
              <a:gd name="connsiteX25" fmla="*/ 5241288 w 5247409"/>
              <a:gd name="connsiteY25" fmla="*/ 5088472 h 6849340"/>
              <a:gd name="connsiteX26" fmla="*/ 5241288 w 5247409"/>
              <a:gd name="connsiteY26" fmla="*/ 5063135 h 6849340"/>
              <a:gd name="connsiteX27" fmla="*/ 5241288 w 5247409"/>
              <a:gd name="connsiteY27" fmla="*/ 4190645 h 6849340"/>
              <a:gd name="connsiteX28" fmla="*/ 5241288 w 5247409"/>
              <a:gd name="connsiteY28" fmla="*/ 4165309 h 6849340"/>
              <a:gd name="connsiteX29" fmla="*/ 5241288 w 5247409"/>
              <a:gd name="connsiteY29" fmla="*/ 4139972 h 6849340"/>
              <a:gd name="connsiteX30" fmla="*/ 5241288 w 5247409"/>
              <a:gd name="connsiteY30" fmla="*/ 3266694 h 6849340"/>
              <a:gd name="connsiteX31" fmla="*/ 5249990 w 5247409"/>
              <a:gd name="connsiteY31" fmla="*/ 3266694 h 6849340"/>
              <a:gd name="connsiteX32" fmla="*/ 402206 w 5247409"/>
              <a:gd name="connsiteY32" fmla="*/ 1471041 h 6849340"/>
              <a:gd name="connsiteX33" fmla="*/ 436254 w 5247409"/>
              <a:gd name="connsiteY33" fmla="*/ 1488463 h 6849340"/>
              <a:gd name="connsiteX34" fmla="*/ 555801 w 5247409"/>
              <a:gd name="connsiteY34" fmla="*/ 1548635 h 6849340"/>
              <a:gd name="connsiteX35" fmla="*/ 555801 w 5247409"/>
              <a:gd name="connsiteY35" fmla="*/ 1548635 h 6849340"/>
              <a:gd name="connsiteX36" fmla="*/ 684060 w 5247409"/>
              <a:gd name="connsiteY36" fmla="*/ 1600096 h 6849340"/>
              <a:gd name="connsiteX37" fmla="*/ 726809 w 5247409"/>
              <a:gd name="connsiteY37" fmla="*/ 1617518 h 6849340"/>
              <a:gd name="connsiteX38" fmla="*/ 821029 w 5247409"/>
              <a:gd name="connsiteY38" fmla="*/ 1651566 h 6849340"/>
              <a:gd name="connsiteX39" fmla="*/ 881201 w 5247409"/>
              <a:gd name="connsiteY39" fmla="*/ 1668988 h 6849340"/>
              <a:gd name="connsiteX40" fmla="*/ 975421 w 5247409"/>
              <a:gd name="connsiteY40" fmla="*/ 1694324 h 6849340"/>
              <a:gd name="connsiteX41" fmla="*/ 1035593 w 5247409"/>
              <a:gd name="connsiteY41" fmla="*/ 1703035 h 6849340"/>
              <a:gd name="connsiteX42" fmla="*/ 1138515 w 5247409"/>
              <a:gd name="connsiteY42" fmla="*/ 1720458 h 6849340"/>
              <a:gd name="connsiteX43" fmla="*/ 1198687 w 5247409"/>
              <a:gd name="connsiteY43" fmla="*/ 1729169 h 6849340"/>
              <a:gd name="connsiteX44" fmla="*/ 1309532 w 5247409"/>
              <a:gd name="connsiteY44" fmla="*/ 1737880 h 6849340"/>
              <a:gd name="connsiteX45" fmla="*/ 1360993 w 5247409"/>
              <a:gd name="connsiteY45" fmla="*/ 1746591 h 6849340"/>
              <a:gd name="connsiteX46" fmla="*/ 1532010 w 5247409"/>
              <a:gd name="connsiteY46" fmla="*/ 1755302 h 6849340"/>
              <a:gd name="connsiteX47" fmla="*/ 1703027 w 5247409"/>
              <a:gd name="connsiteY47" fmla="*/ 1746591 h 6849340"/>
              <a:gd name="connsiteX48" fmla="*/ 1754488 w 5247409"/>
              <a:gd name="connsiteY48" fmla="*/ 1737880 h 6849340"/>
              <a:gd name="connsiteX49" fmla="*/ 1865333 w 5247409"/>
              <a:gd name="connsiteY49" fmla="*/ 1729169 h 6849340"/>
              <a:gd name="connsiteX50" fmla="*/ 1925505 w 5247409"/>
              <a:gd name="connsiteY50" fmla="*/ 1720458 h 6849340"/>
              <a:gd name="connsiteX51" fmla="*/ 2028427 w 5247409"/>
              <a:gd name="connsiteY51" fmla="*/ 1703035 h 6849340"/>
              <a:gd name="connsiteX52" fmla="*/ 2088599 w 5247409"/>
              <a:gd name="connsiteY52" fmla="*/ 1694324 h 6849340"/>
              <a:gd name="connsiteX53" fmla="*/ 2182818 w 5247409"/>
              <a:gd name="connsiteY53" fmla="*/ 1668988 h 6849340"/>
              <a:gd name="connsiteX54" fmla="*/ 2242991 w 5247409"/>
              <a:gd name="connsiteY54" fmla="*/ 1651566 h 6849340"/>
              <a:gd name="connsiteX55" fmla="*/ 2337210 w 5247409"/>
              <a:gd name="connsiteY55" fmla="*/ 1617518 h 6849340"/>
              <a:gd name="connsiteX56" fmla="*/ 2379960 w 5247409"/>
              <a:gd name="connsiteY56" fmla="*/ 1600096 h 6849340"/>
              <a:gd name="connsiteX57" fmla="*/ 2508218 w 5247409"/>
              <a:gd name="connsiteY57" fmla="*/ 1548635 h 6849340"/>
              <a:gd name="connsiteX58" fmla="*/ 2508218 w 5247409"/>
              <a:gd name="connsiteY58" fmla="*/ 1548635 h 6849340"/>
              <a:gd name="connsiteX59" fmla="*/ 2627766 w 5247409"/>
              <a:gd name="connsiteY59" fmla="*/ 1488463 h 6849340"/>
              <a:gd name="connsiteX60" fmla="*/ 2661813 w 5247409"/>
              <a:gd name="connsiteY60" fmla="*/ 1471041 h 6849340"/>
              <a:gd name="connsiteX61" fmla="*/ 2738611 w 5247409"/>
              <a:gd name="connsiteY61" fmla="*/ 1419580 h 6849340"/>
              <a:gd name="connsiteX62" fmla="*/ 2756033 w 5247409"/>
              <a:gd name="connsiteY62" fmla="*/ 1410869 h 6849340"/>
              <a:gd name="connsiteX63" fmla="*/ 2756033 w 5247409"/>
              <a:gd name="connsiteY63" fmla="*/ 1744192 h 6849340"/>
              <a:gd name="connsiteX64" fmla="*/ 1541509 w 5247409"/>
              <a:gd name="connsiteY64" fmla="*/ 2299993 h 6849340"/>
              <a:gd name="connsiteX65" fmla="*/ 326985 w 5247409"/>
              <a:gd name="connsiteY65" fmla="*/ 1744192 h 6849340"/>
              <a:gd name="connsiteX66" fmla="*/ 326985 w 5247409"/>
              <a:gd name="connsiteY66" fmla="*/ 1410869 h 6849340"/>
              <a:gd name="connsiteX67" fmla="*/ 344407 w 5247409"/>
              <a:gd name="connsiteY67" fmla="*/ 1419580 h 6849340"/>
              <a:gd name="connsiteX68" fmla="*/ 402206 w 5247409"/>
              <a:gd name="connsiteY68" fmla="*/ 1471041 h 6849340"/>
              <a:gd name="connsiteX69" fmla="*/ 3010177 w 5247409"/>
              <a:gd name="connsiteY69" fmla="*/ 4036262 h 6849340"/>
              <a:gd name="connsiteX70" fmla="*/ 3070349 w 5247409"/>
              <a:gd name="connsiteY70" fmla="*/ 4053684 h 6849340"/>
              <a:gd name="connsiteX71" fmla="*/ 3164569 w 5247409"/>
              <a:gd name="connsiteY71" fmla="*/ 4079021 h 6849340"/>
              <a:gd name="connsiteX72" fmla="*/ 3224741 w 5247409"/>
              <a:gd name="connsiteY72" fmla="*/ 4087732 h 6849340"/>
              <a:gd name="connsiteX73" fmla="*/ 3327663 w 5247409"/>
              <a:gd name="connsiteY73" fmla="*/ 4105154 h 6849340"/>
              <a:gd name="connsiteX74" fmla="*/ 3387835 w 5247409"/>
              <a:gd name="connsiteY74" fmla="*/ 4113865 h 6849340"/>
              <a:gd name="connsiteX75" fmla="*/ 3498680 w 5247409"/>
              <a:gd name="connsiteY75" fmla="*/ 4122576 h 6849340"/>
              <a:gd name="connsiteX76" fmla="*/ 3550141 w 5247409"/>
              <a:gd name="connsiteY76" fmla="*/ 4131287 h 6849340"/>
              <a:gd name="connsiteX77" fmla="*/ 3721158 w 5247409"/>
              <a:gd name="connsiteY77" fmla="*/ 4139998 h 6849340"/>
              <a:gd name="connsiteX78" fmla="*/ 3892175 w 5247409"/>
              <a:gd name="connsiteY78" fmla="*/ 4131287 h 6849340"/>
              <a:gd name="connsiteX79" fmla="*/ 3943636 w 5247409"/>
              <a:gd name="connsiteY79" fmla="*/ 4122576 h 6849340"/>
              <a:gd name="connsiteX80" fmla="*/ 4054481 w 5247409"/>
              <a:gd name="connsiteY80" fmla="*/ 4113865 h 6849340"/>
              <a:gd name="connsiteX81" fmla="*/ 4114653 w 5247409"/>
              <a:gd name="connsiteY81" fmla="*/ 4105154 h 6849340"/>
              <a:gd name="connsiteX82" fmla="*/ 4217575 w 5247409"/>
              <a:gd name="connsiteY82" fmla="*/ 4087732 h 6849340"/>
              <a:gd name="connsiteX83" fmla="*/ 4277747 w 5247409"/>
              <a:gd name="connsiteY83" fmla="*/ 4079021 h 6849340"/>
              <a:gd name="connsiteX84" fmla="*/ 4371966 w 5247409"/>
              <a:gd name="connsiteY84" fmla="*/ 4053684 h 6849340"/>
              <a:gd name="connsiteX85" fmla="*/ 4432139 w 5247409"/>
              <a:gd name="connsiteY85" fmla="*/ 4036262 h 6849340"/>
              <a:gd name="connsiteX86" fmla="*/ 4526358 w 5247409"/>
              <a:gd name="connsiteY86" fmla="*/ 4002215 h 6849340"/>
              <a:gd name="connsiteX87" fmla="*/ 4569117 w 5247409"/>
              <a:gd name="connsiteY87" fmla="*/ 3984793 h 6849340"/>
              <a:gd name="connsiteX88" fmla="*/ 4697375 w 5247409"/>
              <a:gd name="connsiteY88" fmla="*/ 3933332 h 6849340"/>
              <a:gd name="connsiteX89" fmla="*/ 4697375 w 5247409"/>
              <a:gd name="connsiteY89" fmla="*/ 3933332 h 6849340"/>
              <a:gd name="connsiteX90" fmla="*/ 4816931 w 5247409"/>
              <a:gd name="connsiteY90" fmla="*/ 3873160 h 6849340"/>
              <a:gd name="connsiteX91" fmla="*/ 4850979 w 5247409"/>
              <a:gd name="connsiteY91" fmla="*/ 3855738 h 6849340"/>
              <a:gd name="connsiteX92" fmla="*/ 4927777 w 5247409"/>
              <a:gd name="connsiteY92" fmla="*/ 3804276 h 6849340"/>
              <a:gd name="connsiteX93" fmla="*/ 4945198 w 5247409"/>
              <a:gd name="connsiteY93" fmla="*/ 3795565 h 6849340"/>
              <a:gd name="connsiteX94" fmla="*/ 4945198 w 5247409"/>
              <a:gd name="connsiteY94" fmla="*/ 4128888 h 6849340"/>
              <a:gd name="connsiteX95" fmla="*/ 3730674 w 5247409"/>
              <a:gd name="connsiteY95" fmla="*/ 4684689 h 6849340"/>
              <a:gd name="connsiteX96" fmla="*/ 2943693 w 5247409"/>
              <a:gd name="connsiteY96" fmla="*/ 4547720 h 6849340"/>
              <a:gd name="connsiteX97" fmla="*/ 2934982 w 5247409"/>
              <a:gd name="connsiteY97" fmla="*/ 4539009 h 6849340"/>
              <a:gd name="connsiteX98" fmla="*/ 2516150 w 5247409"/>
              <a:gd name="connsiteY98" fmla="*/ 4179561 h 6849340"/>
              <a:gd name="connsiteX99" fmla="*/ 2516150 w 5247409"/>
              <a:gd name="connsiteY99" fmla="*/ 4170850 h 6849340"/>
              <a:gd name="connsiteX100" fmla="*/ 2516150 w 5247409"/>
              <a:gd name="connsiteY100" fmla="*/ 4145514 h 6849340"/>
              <a:gd name="connsiteX101" fmla="*/ 2516150 w 5247409"/>
              <a:gd name="connsiteY101" fmla="*/ 4145514 h 6849340"/>
              <a:gd name="connsiteX102" fmla="*/ 2516150 w 5247409"/>
              <a:gd name="connsiteY102" fmla="*/ 3786066 h 6849340"/>
              <a:gd name="connsiteX103" fmla="*/ 2558900 w 5247409"/>
              <a:gd name="connsiteY103" fmla="*/ 3820114 h 6849340"/>
              <a:gd name="connsiteX104" fmla="*/ 2558900 w 5247409"/>
              <a:gd name="connsiteY104" fmla="*/ 3820114 h 6849340"/>
              <a:gd name="connsiteX105" fmla="*/ 2567611 w 5247409"/>
              <a:gd name="connsiteY105" fmla="*/ 3820114 h 6849340"/>
              <a:gd name="connsiteX106" fmla="*/ 2585033 w 5247409"/>
              <a:gd name="connsiteY106" fmla="*/ 3828825 h 6849340"/>
              <a:gd name="connsiteX107" fmla="*/ 2585033 w 5247409"/>
              <a:gd name="connsiteY107" fmla="*/ 3828825 h 6849340"/>
              <a:gd name="connsiteX108" fmla="*/ 2627783 w 5247409"/>
              <a:gd name="connsiteY108" fmla="*/ 3854162 h 6849340"/>
              <a:gd name="connsiteX109" fmla="*/ 2627783 w 5247409"/>
              <a:gd name="connsiteY109" fmla="*/ 3854162 h 6849340"/>
              <a:gd name="connsiteX110" fmla="*/ 2670533 w 5247409"/>
              <a:gd name="connsiteY110" fmla="*/ 3879498 h 6849340"/>
              <a:gd name="connsiteX111" fmla="*/ 2679244 w 5247409"/>
              <a:gd name="connsiteY111" fmla="*/ 3879498 h 6849340"/>
              <a:gd name="connsiteX112" fmla="*/ 2696666 w 5247409"/>
              <a:gd name="connsiteY112" fmla="*/ 3888209 h 6849340"/>
              <a:gd name="connsiteX113" fmla="*/ 2807511 w 5247409"/>
              <a:gd name="connsiteY113" fmla="*/ 3939670 h 6849340"/>
              <a:gd name="connsiteX114" fmla="*/ 2807511 w 5247409"/>
              <a:gd name="connsiteY114" fmla="*/ 3939670 h 6849340"/>
              <a:gd name="connsiteX115" fmla="*/ 2832848 w 5247409"/>
              <a:gd name="connsiteY115" fmla="*/ 3948381 h 6849340"/>
              <a:gd name="connsiteX116" fmla="*/ 2893020 w 5247409"/>
              <a:gd name="connsiteY116" fmla="*/ 3973718 h 6849340"/>
              <a:gd name="connsiteX117" fmla="*/ 2935770 w 5247409"/>
              <a:gd name="connsiteY117" fmla="*/ 3991140 h 6849340"/>
              <a:gd name="connsiteX118" fmla="*/ 3010177 w 5247409"/>
              <a:gd name="connsiteY118" fmla="*/ 4036262 h 6849340"/>
              <a:gd name="connsiteX119" fmla="*/ 2189148 w 5247409"/>
              <a:gd name="connsiteY119" fmla="*/ 4062387 h 6849340"/>
              <a:gd name="connsiteX120" fmla="*/ 1539136 w 5247409"/>
              <a:gd name="connsiteY120" fmla="*/ 4156606 h 6849340"/>
              <a:gd name="connsiteX121" fmla="*/ 324621 w 5247409"/>
              <a:gd name="connsiteY121" fmla="*/ 3600805 h 6849340"/>
              <a:gd name="connsiteX122" fmla="*/ 324621 w 5247409"/>
              <a:gd name="connsiteY122" fmla="*/ 3267482 h 6849340"/>
              <a:gd name="connsiteX123" fmla="*/ 1539145 w 5247409"/>
              <a:gd name="connsiteY123" fmla="*/ 3600805 h 6849340"/>
              <a:gd name="connsiteX124" fmla="*/ 2189157 w 5247409"/>
              <a:gd name="connsiteY124" fmla="*/ 3524008 h 6849340"/>
              <a:gd name="connsiteX125" fmla="*/ 2189148 w 5247409"/>
              <a:gd name="connsiteY125" fmla="*/ 4062387 h 6849340"/>
              <a:gd name="connsiteX126" fmla="*/ 2189148 w 5247409"/>
              <a:gd name="connsiteY126" fmla="*/ 4062387 h 6849340"/>
              <a:gd name="connsiteX127" fmla="*/ 4934089 w 5247409"/>
              <a:gd name="connsiteY127" fmla="*/ 5062347 h 6849340"/>
              <a:gd name="connsiteX128" fmla="*/ 3719565 w 5247409"/>
              <a:gd name="connsiteY128" fmla="*/ 5618148 h 6849340"/>
              <a:gd name="connsiteX129" fmla="*/ 2505041 w 5247409"/>
              <a:gd name="connsiteY129" fmla="*/ 5087684 h 6849340"/>
              <a:gd name="connsiteX130" fmla="*/ 2505041 w 5247409"/>
              <a:gd name="connsiteY130" fmla="*/ 5087684 h 6849340"/>
              <a:gd name="connsiteX131" fmla="*/ 2505041 w 5247409"/>
              <a:gd name="connsiteY131" fmla="*/ 4728236 h 6849340"/>
              <a:gd name="connsiteX132" fmla="*/ 2736229 w 5247409"/>
              <a:gd name="connsiteY132" fmla="*/ 4865206 h 6849340"/>
              <a:gd name="connsiteX133" fmla="*/ 2736229 w 5247409"/>
              <a:gd name="connsiteY133" fmla="*/ 4865206 h 6849340"/>
              <a:gd name="connsiteX134" fmla="*/ 2778979 w 5247409"/>
              <a:gd name="connsiteY134" fmla="*/ 4882628 h 6849340"/>
              <a:gd name="connsiteX135" fmla="*/ 2804316 w 5247409"/>
              <a:gd name="connsiteY135" fmla="*/ 4891339 h 6849340"/>
              <a:gd name="connsiteX136" fmla="*/ 3719565 w 5247409"/>
              <a:gd name="connsiteY136" fmla="*/ 5062356 h 6849340"/>
              <a:gd name="connsiteX137" fmla="*/ 4934089 w 5247409"/>
              <a:gd name="connsiteY137" fmla="*/ 4729033 h 6849340"/>
              <a:gd name="connsiteX138" fmla="*/ 4934089 w 5247409"/>
              <a:gd name="connsiteY138" fmla="*/ 5062347 h 6849340"/>
              <a:gd name="connsiteX139" fmla="*/ 2299993 w 5247409"/>
              <a:gd name="connsiteY139" fmla="*/ 2924669 h 6849340"/>
              <a:gd name="connsiteX140" fmla="*/ 2257243 w 5247409"/>
              <a:gd name="connsiteY140" fmla="*/ 2984841 h 6849340"/>
              <a:gd name="connsiteX141" fmla="*/ 2239821 w 5247409"/>
              <a:gd name="connsiteY141" fmla="*/ 3018888 h 6849340"/>
              <a:gd name="connsiteX142" fmla="*/ 2222399 w 5247409"/>
              <a:gd name="connsiteY142" fmla="*/ 3061638 h 6849340"/>
              <a:gd name="connsiteX143" fmla="*/ 2204977 w 5247409"/>
              <a:gd name="connsiteY143" fmla="*/ 3104388 h 6849340"/>
              <a:gd name="connsiteX144" fmla="*/ 2196266 w 5247409"/>
              <a:gd name="connsiteY144" fmla="*/ 3121810 h 6849340"/>
              <a:gd name="connsiteX145" fmla="*/ 1529628 w 5247409"/>
              <a:gd name="connsiteY145" fmla="*/ 3224732 h 6849340"/>
              <a:gd name="connsiteX146" fmla="*/ 315113 w 5247409"/>
              <a:gd name="connsiteY146" fmla="*/ 2668931 h 6849340"/>
              <a:gd name="connsiteX147" fmla="*/ 315113 w 5247409"/>
              <a:gd name="connsiteY147" fmla="*/ 2335617 h 6849340"/>
              <a:gd name="connsiteX148" fmla="*/ 1529637 w 5247409"/>
              <a:gd name="connsiteY148" fmla="*/ 2668940 h 6849340"/>
              <a:gd name="connsiteX149" fmla="*/ 2744161 w 5247409"/>
              <a:gd name="connsiteY149" fmla="*/ 2335617 h 6849340"/>
              <a:gd name="connsiteX150" fmla="*/ 2744161 w 5247409"/>
              <a:gd name="connsiteY150" fmla="*/ 2574720 h 6849340"/>
              <a:gd name="connsiteX151" fmla="*/ 2299205 w 5247409"/>
              <a:gd name="connsiteY151" fmla="*/ 2908043 h 6849340"/>
              <a:gd name="connsiteX152" fmla="*/ 2299993 w 5247409"/>
              <a:gd name="connsiteY152" fmla="*/ 2924669 h 6849340"/>
              <a:gd name="connsiteX153" fmla="*/ 4934089 w 5247409"/>
              <a:gd name="connsiteY153" fmla="*/ 3266694 h 6849340"/>
              <a:gd name="connsiteX154" fmla="*/ 3719565 w 5247409"/>
              <a:gd name="connsiteY154" fmla="*/ 3822495 h 6849340"/>
              <a:gd name="connsiteX155" fmla="*/ 2898536 w 5247409"/>
              <a:gd name="connsiteY155" fmla="*/ 3668900 h 6849340"/>
              <a:gd name="connsiteX156" fmla="*/ 2898536 w 5247409"/>
              <a:gd name="connsiteY156" fmla="*/ 3668900 h 6849340"/>
              <a:gd name="connsiteX157" fmla="*/ 2821738 w 5247409"/>
              <a:gd name="connsiteY157" fmla="*/ 3634853 h 6849340"/>
              <a:gd name="connsiteX158" fmla="*/ 2821738 w 5247409"/>
              <a:gd name="connsiteY158" fmla="*/ 3634853 h 6849340"/>
              <a:gd name="connsiteX159" fmla="*/ 2821738 w 5247409"/>
              <a:gd name="connsiteY159" fmla="*/ 3634853 h 6849340"/>
              <a:gd name="connsiteX160" fmla="*/ 2821738 w 5247409"/>
              <a:gd name="connsiteY160" fmla="*/ 3634853 h 6849340"/>
              <a:gd name="connsiteX161" fmla="*/ 2813027 w 5247409"/>
              <a:gd name="connsiteY161" fmla="*/ 3626142 h 6849340"/>
              <a:gd name="connsiteX162" fmla="*/ 2804316 w 5247409"/>
              <a:gd name="connsiteY162" fmla="*/ 3626142 h 6849340"/>
              <a:gd name="connsiteX163" fmla="*/ 2770268 w 5247409"/>
              <a:gd name="connsiteY163" fmla="*/ 3608720 h 6849340"/>
              <a:gd name="connsiteX164" fmla="*/ 2736221 w 5247409"/>
              <a:gd name="connsiteY164" fmla="*/ 3583383 h 6849340"/>
              <a:gd name="connsiteX165" fmla="*/ 2736221 w 5247409"/>
              <a:gd name="connsiteY165" fmla="*/ 3583383 h 6849340"/>
              <a:gd name="connsiteX166" fmla="*/ 2727510 w 5247409"/>
              <a:gd name="connsiteY166" fmla="*/ 3574672 h 6849340"/>
              <a:gd name="connsiteX167" fmla="*/ 2718799 w 5247409"/>
              <a:gd name="connsiteY167" fmla="*/ 3574672 h 6849340"/>
              <a:gd name="connsiteX168" fmla="*/ 2667338 w 5247409"/>
              <a:gd name="connsiteY168" fmla="*/ 3531922 h 6849340"/>
              <a:gd name="connsiteX169" fmla="*/ 2667338 w 5247409"/>
              <a:gd name="connsiteY169" fmla="*/ 3531922 h 6849340"/>
              <a:gd name="connsiteX170" fmla="*/ 2658627 w 5247409"/>
              <a:gd name="connsiteY170" fmla="*/ 3531922 h 6849340"/>
              <a:gd name="connsiteX171" fmla="*/ 2658627 w 5247409"/>
              <a:gd name="connsiteY171" fmla="*/ 3531922 h 6849340"/>
              <a:gd name="connsiteX172" fmla="*/ 2633290 w 5247409"/>
              <a:gd name="connsiteY172" fmla="*/ 3506586 h 6849340"/>
              <a:gd name="connsiteX173" fmla="*/ 2633290 w 5247409"/>
              <a:gd name="connsiteY173" fmla="*/ 3506586 h 6849340"/>
              <a:gd name="connsiteX174" fmla="*/ 2607954 w 5247409"/>
              <a:gd name="connsiteY174" fmla="*/ 3489163 h 6849340"/>
              <a:gd name="connsiteX175" fmla="*/ 2607954 w 5247409"/>
              <a:gd name="connsiteY175" fmla="*/ 3489163 h 6849340"/>
              <a:gd name="connsiteX176" fmla="*/ 2607954 w 5247409"/>
              <a:gd name="connsiteY176" fmla="*/ 3489163 h 6849340"/>
              <a:gd name="connsiteX177" fmla="*/ 2607954 w 5247409"/>
              <a:gd name="connsiteY177" fmla="*/ 3489163 h 6849340"/>
              <a:gd name="connsiteX178" fmla="*/ 2582617 w 5247409"/>
              <a:gd name="connsiteY178" fmla="*/ 3463827 h 6849340"/>
              <a:gd name="connsiteX179" fmla="*/ 2565195 w 5247409"/>
              <a:gd name="connsiteY179" fmla="*/ 3438491 h 6849340"/>
              <a:gd name="connsiteX180" fmla="*/ 2565195 w 5247409"/>
              <a:gd name="connsiteY180" fmla="*/ 3438491 h 6849340"/>
              <a:gd name="connsiteX181" fmla="*/ 2565195 w 5247409"/>
              <a:gd name="connsiteY181" fmla="*/ 3438491 h 6849340"/>
              <a:gd name="connsiteX182" fmla="*/ 2547773 w 5247409"/>
              <a:gd name="connsiteY182" fmla="*/ 3413154 h 6849340"/>
              <a:gd name="connsiteX183" fmla="*/ 2530351 w 5247409"/>
              <a:gd name="connsiteY183" fmla="*/ 3387817 h 6849340"/>
              <a:gd name="connsiteX184" fmla="*/ 2530351 w 5247409"/>
              <a:gd name="connsiteY184" fmla="*/ 3387817 h 6849340"/>
              <a:gd name="connsiteX185" fmla="*/ 2505014 w 5247409"/>
              <a:gd name="connsiteY185" fmla="*/ 3293598 h 6849340"/>
              <a:gd name="connsiteX186" fmla="*/ 2505014 w 5247409"/>
              <a:gd name="connsiteY186" fmla="*/ 3293598 h 6849340"/>
              <a:gd name="connsiteX187" fmla="*/ 2505014 w 5247409"/>
              <a:gd name="connsiteY187" fmla="*/ 3293598 h 6849340"/>
              <a:gd name="connsiteX188" fmla="*/ 2505014 w 5247409"/>
              <a:gd name="connsiteY188" fmla="*/ 3276176 h 6849340"/>
              <a:gd name="connsiteX189" fmla="*/ 2505014 w 5247409"/>
              <a:gd name="connsiteY189" fmla="*/ 3276176 h 6849340"/>
              <a:gd name="connsiteX190" fmla="*/ 2505014 w 5247409"/>
              <a:gd name="connsiteY190" fmla="*/ 3276176 h 6849340"/>
              <a:gd name="connsiteX191" fmla="*/ 2513726 w 5247409"/>
              <a:gd name="connsiteY191" fmla="*/ 3216004 h 6849340"/>
              <a:gd name="connsiteX192" fmla="*/ 2513726 w 5247409"/>
              <a:gd name="connsiteY192" fmla="*/ 3216004 h 6849340"/>
              <a:gd name="connsiteX193" fmla="*/ 2966596 w 5247409"/>
              <a:gd name="connsiteY193" fmla="*/ 2856556 h 6849340"/>
              <a:gd name="connsiteX194" fmla="*/ 2975307 w 5247409"/>
              <a:gd name="connsiteY194" fmla="*/ 2856556 h 6849340"/>
              <a:gd name="connsiteX195" fmla="*/ 3727453 w 5247409"/>
              <a:gd name="connsiteY195" fmla="*/ 2728298 h 6849340"/>
              <a:gd name="connsiteX196" fmla="*/ 4934089 w 5247409"/>
              <a:gd name="connsiteY196" fmla="*/ 3266694 h 6849340"/>
              <a:gd name="connsiteX197" fmla="*/ 1530425 w 5247409"/>
              <a:gd name="connsiteY197" fmla="*/ 316698 h 6849340"/>
              <a:gd name="connsiteX198" fmla="*/ 2744949 w 5247409"/>
              <a:gd name="connsiteY198" fmla="*/ 872499 h 6849340"/>
              <a:gd name="connsiteX199" fmla="*/ 1530425 w 5247409"/>
              <a:gd name="connsiteY199" fmla="*/ 1428300 h 6849340"/>
              <a:gd name="connsiteX200" fmla="*/ 315901 w 5247409"/>
              <a:gd name="connsiteY200" fmla="*/ 872499 h 6849340"/>
              <a:gd name="connsiteX201" fmla="*/ 1530425 w 5247409"/>
              <a:gd name="connsiteY201" fmla="*/ 316698 h 6849340"/>
              <a:gd name="connsiteX202" fmla="*/ 316698 w 5247409"/>
              <a:gd name="connsiteY202" fmla="*/ 4523968 h 6849340"/>
              <a:gd name="connsiteX203" fmla="*/ 316698 w 5247409"/>
              <a:gd name="connsiteY203" fmla="*/ 4190645 h 6849340"/>
              <a:gd name="connsiteX204" fmla="*/ 1531213 w 5247409"/>
              <a:gd name="connsiteY204" fmla="*/ 4523968 h 6849340"/>
              <a:gd name="connsiteX205" fmla="*/ 2181225 w 5247409"/>
              <a:gd name="connsiteY205" fmla="*/ 4447171 h 6849340"/>
              <a:gd name="connsiteX206" fmla="*/ 2181225 w 5247409"/>
              <a:gd name="connsiteY206" fmla="*/ 4994261 h 6849340"/>
              <a:gd name="connsiteX207" fmla="*/ 1531213 w 5247409"/>
              <a:gd name="connsiteY207" fmla="*/ 5088480 h 6849340"/>
              <a:gd name="connsiteX208" fmla="*/ 316698 w 5247409"/>
              <a:gd name="connsiteY208" fmla="*/ 4523968 h 6849340"/>
              <a:gd name="connsiteX209" fmla="*/ 4934089 w 5247409"/>
              <a:gd name="connsiteY209" fmla="*/ 5986298 h 6849340"/>
              <a:gd name="connsiteX210" fmla="*/ 3719565 w 5247409"/>
              <a:gd name="connsiteY210" fmla="*/ 6542099 h 6849340"/>
              <a:gd name="connsiteX211" fmla="*/ 2505041 w 5247409"/>
              <a:gd name="connsiteY211" fmla="*/ 5986298 h 6849340"/>
              <a:gd name="connsiteX212" fmla="*/ 2505041 w 5247409"/>
              <a:gd name="connsiteY212" fmla="*/ 5652975 h 6849340"/>
              <a:gd name="connsiteX213" fmla="*/ 3719565 w 5247409"/>
              <a:gd name="connsiteY213" fmla="*/ 5986298 h 6849340"/>
              <a:gd name="connsiteX214" fmla="*/ 4934089 w 5247409"/>
              <a:gd name="connsiteY214" fmla="*/ 5652975 h 6849340"/>
              <a:gd name="connsiteX215" fmla="*/ 4934089 w 5247409"/>
              <a:gd name="connsiteY215" fmla="*/ 5986298 h 6849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</a:cxnLst>
            <a:rect l="l" t="t" r="r" b="b"/>
            <a:pathLst>
              <a:path w="5247409" h="6849340">
                <a:moveTo>
                  <a:pt x="5249990" y="3266694"/>
                </a:moveTo>
                <a:cubicBezTo>
                  <a:pt x="5249990" y="2778988"/>
                  <a:pt x="4574641" y="2394204"/>
                  <a:pt x="3719565" y="2394204"/>
                </a:cubicBezTo>
                <a:cubicBezTo>
                  <a:pt x="3480461" y="2394204"/>
                  <a:pt x="3266694" y="2419541"/>
                  <a:pt x="3069553" y="2479713"/>
                </a:cubicBezTo>
                <a:lnTo>
                  <a:pt x="3069553" y="1813075"/>
                </a:lnTo>
                <a:cubicBezTo>
                  <a:pt x="3069553" y="1804364"/>
                  <a:pt x="3069553" y="1795653"/>
                  <a:pt x="3069553" y="1787739"/>
                </a:cubicBezTo>
                <a:cubicBezTo>
                  <a:pt x="3069553" y="1779028"/>
                  <a:pt x="3069553" y="1770317"/>
                  <a:pt x="3069553" y="1762402"/>
                </a:cubicBezTo>
                <a:lnTo>
                  <a:pt x="3069553" y="872490"/>
                </a:lnTo>
                <a:cubicBezTo>
                  <a:pt x="3069553" y="384784"/>
                  <a:pt x="2394204" y="0"/>
                  <a:pt x="1539136" y="0"/>
                </a:cubicBezTo>
                <a:cubicBezTo>
                  <a:pt x="675349" y="0"/>
                  <a:pt x="0" y="384784"/>
                  <a:pt x="0" y="872490"/>
                </a:cubicBezTo>
                <a:lnTo>
                  <a:pt x="0" y="1744980"/>
                </a:lnTo>
                <a:cubicBezTo>
                  <a:pt x="0" y="1753691"/>
                  <a:pt x="0" y="1762402"/>
                  <a:pt x="0" y="1770317"/>
                </a:cubicBezTo>
                <a:cubicBezTo>
                  <a:pt x="0" y="1779028"/>
                  <a:pt x="0" y="1787739"/>
                  <a:pt x="0" y="1795653"/>
                </a:cubicBezTo>
                <a:lnTo>
                  <a:pt x="0" y="2668143"/>
                </a:lnTo>
                <a:cubicBezTo>
                  <a:pt x="0" y="2676854"/>
                  <a:pt x="0" y="2685565"/>
                  <a:pt x="0" y="2693480"/>
                </a:cubicBezTo>
                <a:cubicBezTo>
                  <a:pt x="0" y="2701394"/>
                  <a:pt x="0" y="2710902"/>
                  <a:pt x="0" y="2718816"/>
                </a:cubicBezTo>
                <a:lnTo>
                  <a:pt x="0" y="3591306"/>
                </a:lnTo>
                <a:cubicBezTo>
                  <a:pt x="0" y="3600017"/>
                  <a:pt x="0" y="3608728"/>
                  <a:pt x="0" y="3616643"/>
                </a:cubicBezTo>
                <a:cubicBezTo>
                  <a:pt x="0" y="3624557"/>
                  <a:pt x="0" y="3634065"/>
                  <a:pt x="0" y="3641979"/>
                </a:cubicBezTo>
                <a:lnTo>
                  <a:pt x="0" y="4522384"/>
                </a:lnTo>
                <a:cubicBezTo>
                  <a:pt x="0" y="5010090"/>
                  <a:pt x="675349" y="5394874"/>
                  <a:pt x="1530425" y="5394874"/>
                </a:cubicBezTo>
                <a:cubicBezTo>
                  <a:pt x="1761614" y="5394874"/>
                  <a:pt x="1983295" y="5369537"/>
                  <a:pt x="2180437" y="5318076"/>
                </a:cubicBezTo>
                <a:lnTo>
                  <a:pt x="2180437" y="5984714"/>
                </a:lnTo>
                <a:cubicBezTo>
                  <a:pt x="2180437" y="6472420"/>
                  <a:pt x="2855786" y="6857204"/>
                  <a:pt x="3710862" y="6857204"/>
                </a:cubicBezTo>
                <a:cubicBezTo>
                  <a:pt x="4565939" y="6857204"/>
                  <a:pt x="5241288" y="6472420"/>
                  <a:pt x="5241288" y="5984714"/>
                </a:cubicBezTo>
                <a:lnTo>
                  <a:pt x="5241288" y="5113808"/>
                </a:lnTo>
                <a:cubicBezTo>
                  <a:pt x="5241288" y="5105097"/>
                  <a:pt x="5241288" y="5096386"/>
                  <a:pt x="5241288" y="5088472"/>
                </a:cubicBezTo>
                <a:cubicBezTo>
                  <a:pt x="5241288" y="5079760"/>
                  <a:pt x="5241288" y="5071050"/>
                  <a:pt x="5241288" y="5063135"/>
                </a:cubicBezTo>
                <a:lnTo>
                  <a:pt x="5241288" y="4190645"/>
                </a:lnTo>
                <a:cubicBezTo>
                  <a:pt x="5241288" y="4181934"/>
                  <a:pt x="5241288" y="4173223"/>
                  <a:pt x="5241288" y="4165309"/>
                </a:cubicBezTo>
                <a:cubicBezTo>
                  <a:pt x="5241288" y="4156598"/>
                  <a:pt x="5241288" y="4147886"/>
                  <a:pt x="5241288" y="4139972"/>
                </a:cubicBezTo>
                <a:lnTo>
                  <a:pt x="5241288" y="3266694"/>
                </a:lnTo>
                <a:lnTo>
                  <a:pt x="5249990" y="3266694"/>
                </a:lnTo>
                <a:close/>
                <a:moveTo>
                  <a:pt x="402206" y="1471041"/>
                </a:moveTo>
                <a:cubicBezTo>
                  <a:pt x="410917" y="1479752"/>
                  <a:pt x="427543" y="1488463"/>
                  <a:pt x="436254" y="1488463"/>
                </a:cubicBezTo>
                <a:cubicBezTo>
                  <a:pt x="470301" y="1513800"/>
                  <a:pt x="513051" y="1531213"/>
                  <a:pt x="555801" y="1548635"/>
                </a:cubicBezTo>
                <a:lnTo>
                  <a:pt x="555801" y="1548635"/>
                </a:lnTo>
                <a:cubicBezTo>
                  <a:pt x="598551" y="1566057"/>
                  <a:pt x="641310" y="1582683"/>
                  <a:pt x="684060" y="1600096"/>
                </a:cubicBezTo>
                <a:cubicBezTo>
                  <a:pt x="701482" y="1608807"/>
                  <a:pt x="718107" y="1608807"/>
                  <a:pt x="726809" y="1617518"/>
                </a:cubicBezTo>
                <a:cubicBezTo>
                  <a:pt x="760857" y="1626229"/>
                  <a:pt x="786982" y="1634940"/>
                  <a:pt x="821029" y="1651566"/>
                </a:cubicBezTo>
                <a:cubicBezTo>
                  <a:pt x="838451" y="1660277"/>
                  <a:pt x="855077" y="1660277"/>
                  <a:pt x="881201" y="1668988"/>
                </a:cubicBezTo>
                <a:cubicBezTo>
                  <a:pt x="915249" y="1677699"/>
                  <a:pt x="941373" y="1686410"/>
                  <a:pt x="975421" y="1694324"/>
                </a:cubicBezTo>
                <a:cubicBezTo>
                  <a:pt x="992843" y="1703035"/>
                  <a:pt x="1018171" y="1703035"/>
                  <a:pt x="1035593" y="1703035"/>
                </a:cubicBezTo>
                <a:cubicBezTo>
                  <a:pt x="1069640" y="1711747"/>
                  <a:pt x="1103679" y="1711747"/>
                  <a:pt x="1138515" y="1720458"/>
                </a:cubicBezTo>
                <a:cubicBezTo>
                  <a:pt x="1155937" y="1720458"/>
                  <a:pt x="1181265" y="1729169"/>
                  <a:pt x="1198687" y="1729169"/>
                </a:cubicBezTo>
                <a:cubicBezTo>
                  <a:pt x="1232734" y="1737880"/>
                  <a:pt x="1275484" y="1737880"/>
                  <a:pt x="1309532" y="1737880"/>
                </a:cubicBezTo>
                <a:cubicBezTo>
                  <a:pt x="1326954" y="1737880"/>
                  <a:pt x="1343579" y="1737880"/>
                  <a:pt x="1360993" y="1746591"/>
                </a:cubicBezTo>
                <a:cubicBezTo>
                  <a:pt x="1421165" y="1746591"/>
                  <a:pt x="1471838" y="1755302"/>
                  <a:pt x="1532010" y="1755302"/>
                </a:cubicBezTo>
                <a:cubicBezTo>
                  <a:pt x="1592182" y="1755302"/>
                  <a:pt x="1651557" y="1755302"/>
                  <a:pt x="1703027" y="1746591"/>
                </a:cubicBezTo>
                <a:cubicBezTo>
                  <a:pt x="1720449" y="1746591"/>
                  <a:pt x="1737074" y="1746591"/>
                  <a:pt x="1754488" y="1737880"/>
                </a:cubicBezTo>
                <a:cubicBezTo>
                  <a:pt x="1788535" y="1737880"/>
                  <a:pt x="1831285" y="1729169"/>
                  <a:pt x="1865333" y="1729169"/>
                </a:cubicBezTo>
                <a:cubicBezTo>
                  <a:pt x="1882755" y="1729169"/>
                  <a:pt x="1908083" y="1720458"/>
                  <a:pt x="1925505" y="1720458"/>
                </a:cubicBezTo>
                <a:cubicBezTo>
                  <a:pt x="1959552" y="1711747"/>
                  <a:pt x="1993591" y="1711747"/>
                  <a:pt x="2028427" y="1703035"/>
                </a:cubicBezTo>
                <a:cubicBezTo>
                  <a:pt x="2045849" y="1703035"/>
                  <a:pt x="2071177" y="1694324"/>
                  <a:pt x="2088599" y="1694324"/>
                </a:cubicBezTo>
                <a:cubicBezTo>
                  <a:pt x="2122646" y="1685613"/>
                  <a:pt x="2148771" y="1676902"/>
                  <a:pt x="2182818" y="1668988"/>
                </a:cubicBezTo>
                <a:cubicBezTo>
                  <a:pt x="2200240" y="1660277"/>
                  <a:pt x="2216866" y="1660277"/>
                  <a:pt x="2242991" y="1651566"/>
                </a:cubicBezTo>
                <a:cubicBezTo>
                  <a:pt x="2277038" y="1642855"/>
                  <a:pt x="2303162" y="1634144"/>
                  <a:pt x="2337210" y="1617518"/>
                </a:cubicBezTo>
                <a:cubicBezTo>
                  <a:pt x="2354632" y="1608807"/>
                  <a:pt x="2371258" y="1608807"/>
                  <a:pt x="2379960" y="1600096"/>
                </a:cubicBezTo>
                <a:cubicBezTo>
                  <a:pt x="2422710" y="1582674"/>
                  <a:pt x="2465468" y="1566049"/>
                  <a:pt x="2508218" y="1548635"/>
                </a:cubicBezTo>
                <a:lnTo>
                  <a:pt x="2508218" y="1548635"/>
                </a:lnTo>
                <a:cubicBezTo>
                  <a:pt x="2550968" y="1531213"/>
                  <a:pt x="2585016" y="1505885"/>
                  <a:pt x="2627766" y="1488463"/>
                </a:cubicBezTo>
                <a:cubicBezTo>
                  <a:pt x="2636477" y="1479752"/>
                  <a:pt x="2653102" y="1471041"/>
                  <a:pt x="2661813" y="1471041"/>
                </a:cubicBezTo>
                <a:cubicBezTo>
                  <a:pt x="2687150" y="1453619"/>
                  <a:pt x="2713274" y="1436993"/>
                  <a:pt x="2738611" y="1419580"/>
                </a:cubicBezTo>
                <a:cubicBezTo>
                  <a:pt x="2738611" y="1419580"/>
                  <a:pt x="2747322" y="1410869"/>
                  <a:pt x="2756033" y="1410869"/>
                </a:cubicBezTo>
                <a:lnTo>
                  <a:pt x="2756033" y="1744192"/>
                </a:lnTo>
                <a:cubicBezTo>
                  <a:pt x="2756033" y="2009420"/>
                  <a:pt x="2260404" y="2299993"/>
                  <a:pt x="1541509" y="2299993"/>
                </a:cubicBezTo>
                <a:cubicBezTo>
                  <a:pt x="822614" y="2299993"/>
                  <a:pt x="326985" y="2009429"/>
                  <a:pt x="326985" y="1744192"/>
                </a:cubicBezTo>
                <a:lnTo>
                  <a:pt x="326985" y="1410869"/>
                </a:lnTo>
                <a:cubicBezTo>
                  <a:pt x="326985" y="1410869"/>
                  <a:pt x="335696" y="1419580"/>
                  <a:pt x="344407" y="1419580"/>
                </a:cubicBezTo>
                <a:cubicBezTo>
                  <a:pt x="350745" y="1436993"/>
                  <a:pt x="376073" y="1454416"/>
                  <a:pt x="402206" y="1471041"/>
                </a:cubicBezTo>
                <a:close/>
                <a:moveTo>
                  <a:pt x="3010177" y="4036262"/>
                </a:moveTo>
                <a:cubicBezTo>
                  <a:pt x="3027599" y="4044973"/>
                  <a:pt x="3044225" y="4044973"/>
                  <a:pt x="3070349" y="4053684"/>
                </a:cubicBezTo>
                <a:cubicBezTo>
                  <a:pt x="3104397" y="4062395"/>
                  <a:pt x="3130521" y="4071106"/>
                  <a:pt x="3164569" y="4079021"/>
                </a:cubicBezTo>
                <a:cubicBezTo>
                  <a:pt x="3181991" y="4087732"/>
                  <a:pt x="3207319" y="4087732"/>
                  <a:pt x="3224741" y="4087732"/>
                </a:cubicBezTo>
                <a:cubicBezTo>
                  <a:pt x="3258788" y="4096443"/>
                  <a:pt x="3292827" y="4096443"/>
                  <a:pt x="3327663" y="4105154"/>
                </a:cubicBezTo>
                <a:cubicBezTo>
                  <a:pt x="3345085" y="4105154"/>
                  <a:pt x="3370413" y="4113865"/>
                  <a:pt x="3387835" y="4113865"/>
                </a:cubicBezTo>
                <a:cubicBezTo>
                  <a:pt x="3421882" y="4122576"/>
                  <a:pt x="3464632" y="4122576"/>
                  <a:pt x="3498680" y="4122576"/>
                </a:cubicBezTo>
                <a:cubicBezTo>
                  <a:pt x="3516093" y="4122576"/>
                  <a:pt x="3532727" y="4122576"/>
                  <a:pt x="3550141" y="4131287"/>
                </a:cubicBezTo>
                <a:cubicBezTo>
                  <a:pt x="3610313" y="4131287"/>
                  <a:pt x="3660986" y="4139998"/>
                  <a:pt x="3721158" y="4139998"/>
                </a:cubicBezTo>
                <a:cubicBezTo>
                  <a:pt x="3781330" y="4139998"/>
                  <a:pt x="3840714" y="4139998"/>
                  <a:pt x="3892175" y="4131287"/>
                </a:cubicBezTo>
                <a:cubicBezTo>
                  <a:pt x="3909589" y="4131287"/>
                  <a:pt x="3926222" y="4131287"/>
                  <a:pt x="3943636" y="4122576"/>
                </a:cubicBezTo>
                <a:cubicBezTo>
                  <a:pt x="3977683" y="4122576"/>
                  <a:pt x="4020433" y="4113865"/>
                  <a:pt x="4054481" y="4113865"/>
                </a:cubicBezTo>
                <a:cubicBezTo>
                  <a:pt x="4071894" y="4113865"/>
                  <a:pt x="4097231" y="4105154"/>
                  <a:pt x="4114653" y="4105154"/>
                </a:cubicBezTo>
                <a:cubicBezTo>
                  <a:pt x="4148700" y="4096443"/>
                  <a:pt x="4182739" y="4096443"/>
                  <a:pt x="4217575" y="4087732"/>
                </a:cubicBezTo>
                <a:cubicBezTo>
                  <a:pt x="4234989" y="4087732"/>
                  <a:pt x="4260325" y="4079021"/>
                  <a:pt x="4277747" y="4079021"/>
                </a:cubicBezTo>
                <a:cubicBezTo>
                  <a:pt x="4311795" y="4070310"/>
                  <a:pt x="4337919" y="4061599"/>
                  <a:pt x="4371966" y="4053684"/>
                </a:cubicBezTo>
                <a:cubicBezTo>
                  <a:pt x="4389389" y="4044973"/>
                  <a:pt x="4406014" y="4044973"/>
                  <a:pt x="4432139" y="4036262"/>
                </a:cubicBezTo>
                <a:cubicBezTo>
                  <a:pt x="4466186" y="4027551"/>
                  <a:pt x="4492311" y="4018840"/>
                  <a:pt x="4526358" y="4002215"/>
                </a:cubicBezTo>
                <a:cubicBezTo>
                  <a:pt x="4543780" y="3993503"/>
                  <a:pt x="4560406" y="3993503"/>
                  <a:pt x="4569117" y="3984793"/>
                </a:cubicBezTo>
                <a:cubicBezTo>
                  <a:pt x="4611867" y="3967371"/>
                  <a:pt x="4654625" y="3950745"/>
                  <a:pt x="4697375" y="3933332"/>
                </a:cubicBezTo>
                <a:lnTo>
                  <a:pt x="4697375" y="3933332"/>
                </a:lnTo>
                <a:cubicBezTo>
                  <a:pt x="4740125" y="3915909"/>
                  <a:pt x="4774173" y="3890582"/>
                  <a:pt x="4816931" y="3873160"/>
                </a:cubicBezTo>
                <a:cubicBezTo>
                  <a:pt x="4825642" y="3864448"/>
                  <a:pt x="4842268" y="3855738"/>
                  <a:pt x="4850979" y="3855738"/>
                </a:cubicBezTo>
                <a:cubicBezTo>
                  <a:pt x="4876315" y="3838315"/>
                  <a:pt x="4902440" y="3821690"/>
                  <a:pt x="4927777" y="3804276"/>
                </a:cubicBezTo>
                <a:cubicBezTo>
                  <a:pt x="4927777" y="3804276"/>
                  <a:pt x="4936487" y="3795565"/>
                  <a:pt x="4945198" y="3795565"/>
                </a:cubicBezTo>
                <a:lnTo>
                  <a:pt x="4945198" y="4128888"/>
                </a:lnTo>
                <a:cubicBezTo>
                  <a:pt x="4945198" y="4394117"/>
                  <a:pt x="4449569" y="4684689"/>
                  <a:pt x="3730674" y="4684689"/>
                </a:cubicBezTo>
                <a:cubicBezTo>
                  <a:pt x="3422688" y="4684689"/>
                  <a:pt x="3149545" y="4633229"/>
                  <a:pt x="2943693" y="4547720"/>
                </a:cubicBezTo>
                <a:cubicBezTo>
                  <a:pt x="2943693" y="4547720"/>
                  <a:pt x="2934982" y="4547720"/>
                  <a:pt x="2934982" y="4539009"/>
                </a:cubicBezTo>
                <a:cubicBezTo>
                  <a:pt x="2703792" y="4444790"/>
                  <a:pt x="2550198" y="4307820"/>
                  <a:pt x="2516150" y="4179561"/>
                </a:cubicBezTo>
                <a:cubicBezTo>
                  <a:pt x="2516150" y="4179561"/>
                  <a:pt x="2516150" y="4179561"/>
                  <a:pt x="2516150" y="4170850"/>
                </a:cubicBezTo>
                <a:cubicBezTo>
                  <a:pt x="2516150" y="4162139"/>
                  <a:pt x="2516150" y="4153428"/>
                  <a:pt x="2516150" y="4145514"/>
                </a:cubicBezTo>
                <a:lnTo>
                  <a:pt x="2516150" y="4145514"/>
                </a:lnTo>
                <a:lnTo>
                  <a:pt x="2516150" y="3786066"/>
                </a:lnTo>
                <a:cubicBezTo>
                  <a:pt x="2533572" y="3794777"/>
                  <a:pt x="2541487" y="3803488"/>
                  <a:pt x="2558900" y="3820114"/>
                </a:cubicBezTo>
                <a:lnTo>
                  <a:pt x="2558900" y="3820114"/>
                </a:lnTo>
                <a:cubicBezTo>
                  <a:pt x="2558900" y="3820114"/>
                  <a:pt x="2558900" y="3820114"/>
                  <a:pt x="2567611" y="3820114"/>
                </a:cubicBezTo>
                <a:cubicBezTo>
                  <a:pt x="2576322" y="3820114"/>
                  <a:pt x="2576322" y="3828825"/>
                  <a:pt x="2585033" y="3828825"/>
                </a:cubicBezTo>
                <a:lnTo>
                  <a:pt x="2585033" y="3828825"/>
                </a:lnTo>
                <a:cubicBezTo>
                  <a:pt x="2602455" y="3837536"/>
                  <a:pt x="2610370" y="3846247"/>
                  <a:pt x="2627783" y="3854162"/>
                </a:cubicBezTo>
                <a:lnTo>
                  <a:pt x="2627783" y="3854162"/>
                </a:lnTo>
                <a:cubicBezTo>
                  <a:pt x="2645205" y="3862872"/>
                  <a:pt x="2653120" y="3871584"/>
                  <a:pt x="2670533" y="3879498"/>
                </a:cubicBezTo>
                <a:lnTo>
                  <a:pt x="2679244" y="3879498"/>
                </a:lnTo>
                <a:cubicBezTo>
                  <a:pt x="2687955" y="3879498"/>
                  <a:pt x="2687955" y="3888209"/>
                  <a:pt x="2696666" y="3888209"/>
                </a:cubicBezTo>
                <a:cubicBezTo>
                  <a:pt x="2730714" y="3905631"/>
                  <a:pt x="2764753" y="3922256"/>
                  <a:pt x="2807511" y="3939670"/>
                </a:cubicBezTo>
                <a:lnTo>
                  <a:pt x="2807511" y="3939670"/>
                </a:lnTo>
                <a:cubicBezTo>
                  <a:pt x="2816222" y="3939670"/>
                  <a:pt x="2824933" y="3948381"/>
                  <a:pt x="2832848" y="3948381"/>
                </a:cubicBezTo>
                <a:cubicBezTo>
                  <a:pt x="2850270" y="3957092"/>
                  <a:pt x="2875598" y="3965803"/>
                  <a:pt x="2893020" y="3973718"/>
                </a:cubicBezTo>
                <a:cubicBezTo>
                  <a:pt x="2910442" y="3982429"/>
                  <a:pt x="2918356" y="3982429"/>
                  <a:pt x="2935770" y="3991140"/>
                </a:cubicBezTo>
                <a:cubicBezTo>
                  <a:pt x="2941294" y="4019637"/>
                  <a:pt x="2975342" y="4028339"/>
                  <a:pt x="3010177" y="4036262"/>
                </a:cubicBezTo>
                <a:close/>
                <a:moveTo>
                  <a:pt x="2189148" y="4062387"/>
                </a:moveTo>
                <a:cubicBezTo>
                  <a:pt x="1992795" y="4122559"/>
                  <a:pt x="1770317" y="4156606"/>
                  <a:pt x="1539136" y="4156606"/>
                </a:cubicBezTo>
                <a:cubicBezTo>
                  <a:pt x="821038" y="4156606"/>
                  <a:pt x="324621" y="3866042"/>
                  <a:pt x="324621" y="3600805"/>
                </a:cubicBezTo>
                <a:lnTo>
                  <a:pt x="324621" y="3267482"/>
                </a:lnTo>
                <a:cubicBezTo>
                  <a:pt x="606474" y="3472538"/>
                  <a:pt x="1042728" y="3600805"/>
                  <a:pt x="1539145" y="3600805"/>
                </a:cubicBezTo>
                <a:cubicBezTo>
                  <a:pt x="1770334" y="3600805"/>
                  <a:pt x="1992015" y="3575469"/>
                  <a:pt x="2189157" y="3524008"/>
                </a:cubicBezTo>
                <a:lnTo>
                  <a:pt x="2189148" y="4062387"/>
                </a:lnTo>
                <a:lnTo>
                  <a:pt x="2189148" y="4062387"/>
                </a:lnTo>
                <a:close/>
                <a:moveTo>
                  <a:pt x="4934089" y="5062347"/>
                </a:moveTo>
                <a:cubicBezTo>
                  <a:pt x="4934089" y="5327575"/>
                  <a:pt x="4438460" y="5618148"/>
                  <a:pt x="3719565" y="5618148"/>
                </a:cubicBezTo>
                <a:cubicBezTo>
                  <a:pt x="3026794" y="5618148"/>
                  <a:pt x="2531174" y="5344209"/>
                  <a:pt x="2505041" y="5087684"/>
                </a:cubicBezTo>
                <a:lnTo>
                  <a:pt x="2505041" y="5087684"/>
                </a:lnTo>
                <a:lnTo>
                  <a:pt x="2505041" y="4728236"/>
                </a:lnTo>
                <a:cubicBezTo>
                  <a:pt x="2573127" y="4779697"/>
                  <a:pt x="2650721" y="4822456"/>
                  <a:pt x="2736229" y="4865206"/>
                </a:cubicBezTo>
                <a:lnTo>
                  <a:pt x="2736229" y="4865206"/>
                </a:lnTo>
                <a:cubicBezTo>
                  <a:pt x="2753652" y="4873917"/>
                  <a:pt x="2761566" y="4882628"/>
                  <a:pt x="2778979" y="4882628"/>
                </a:cubicBezTo>
                <a:cubicBezTo>
                  <a:pt x="2787691" y="4882628"/>
                  <a:pt x="2796402" y="4891339"/>
                  <a:pt x="2804316" y="4891339"/>
                </a:cubicBezTo>
                <a:cubicBezTo>
                  <a:pt x="3060842" y="4994261"/>
                  <a:pt x="3368820" y="5062356"/>
                  <a:pt x="3719565" y="5062356"/>
                </a:cubicBezTo>
                <a:cubicBezTo>
                  <a:pt x="4223896" y="5062356"/>
                  <a:pt x="4660141" y="4934098"/>
                  <a:pt x="4934089" y="4729033"/>
                </a:cubicBezTo>
                <a:lnTo>
                  <a:pt x="4934089" y="5062347"/>
                </a:lnTo>
                <a:close/>
                <a:moveTo>
                  <a:pt x="2299993" y="2924669"/>
                </a:moveTo>
                <a:cubicBezTo>
                  <a:pt x="2282571" y="2942091"/>
                  <a:pt x="2274657" y="2967419"/>
                  <a:pt x="2257243" y="2984841"/>
                </a:cubicBezTo>
                <a:cubicBezTo>
                  <a:pt x="2248532" y="2993552"/>
                  <a:pt x="2248532" y="3002263"/>
                  <a:pt x="2239821" y="3018888"/>
                </a:cubicBezTo>
                <a:cubicBezTo>
                  <a:pt x="2231110" y="3036310"/>
                  <a:pt x="2222399" y="3052936"/>
                  <a:pt x="2222399" y="3061638"/>
                </a:cubicBezTo>
                <a:cubicBezTo>
                  <a:pt x="2213688" y="3079060"/>
                  <a:pt x="2213688" y="3095686"/>
                  <a:pt x="2204977" y="3104388"/>
                </a:cubicBezTo>
                <a:cubicBezTo>
                  <a:pt x="2204977" y="3113099"/>
                  <a:pt x="2196266" y="3113099"/>
                  <a:pt x="2196266" y="3121810"/>
                </a:cubicBezTo>
                <a:cubicBezTo>
                  <a:pt x="1999912" y="3189897"/>
                  <a:pt x="1768732" y="3224732"/>
                  <a:pt x="1529628" y="3224732"/>
                </a:cubicBezTo>
                <a:cubicBezTo>
                  <a:pt x="811521" y="3224732"/>
                  <a:pt x="315113" y="2934168"/>
                  <a:pt x="315113" y="2668931"/>
                </a:cubicBezTo>
                <a:lnTo>
                  <a:pt x="315113" y="2335617"/>
                </a:lnTo>
                <a:cubicBezTo>
                  <a:pt x="596966" y="2540673"/>
                  <a:pt x="1033220" y="2668940"/>
                  <a:pt x="1529637" y="2668940"/>
                </a:cubicBezTo>
                <a:cubicBezTo>
                  <a:pt x="2026054" y="2668940"/>
                  <a:pt x="2470214" y="2540681"/>
                  <a:pt x="2744161" y="2335617"/>
                </a:cubicBezTo>
                <a:lnTo>
                  <a:pt x="2744161" y="2574720"/>
                </a:lnTo>
                <a:cubicBezTo>
                  <a:pt x="2547808" y="2660229"/>
                  <a:pt x="2393425" y="2779776"/>
                  <a:pt x="2299205" y="2908043"/>
                </a:cubicBezTo>
                <a:cubicBezTo>
                  <a:pt x="2308696" y="2924669"/>
                  <a:pt x="2299993" y="2924669"/>
                  <a:pt x="2299993" y="2924669"/>
                </a:cubicBezTo>
                <a:close/>
                <a:moveTo>
                  <a:pt x="4934089" y="3266694"/>
                </a:moveTo>
                <a:cubicBezTo>
                  <a:pt x="4934089" y="3531922"/>
                  <a:pt x="4438460" y="3822495"/>
                  <a:pt x="3719565" y="3822495"/>
                </a:cubicBezTo>
                <a:cubicBezTo>
                  <a:pt x="3386242" y="3822495"/>
                  <a:pt x="3103592" y="3762323"/>
                  <a:pt x="2898536" y="3668900"/>
                </a:cubicBezTo>
                <a:lnTo>
                  <a:pt x="2898536" y="3668900"/>
                </a:lnTo>
                <a:cubicBezTo>
                  <a:pt x="2873199" y="3660189"/>
                  <a:pt x="2847075" y="3643564"/>
                  <a:pt x="2821738" y="3634853"/>
                </a:cubicBezTo>
                <a:lnTo>
                  <a:pt x="2821738" y="3634853"/>
                </a:lnTo>
                <a:lnTo>
                  <a:pt x="2821738" y="3634853"/>
                </a:lnTo>
                <a:lnTo>
                  <a:pt x="2821738" y="3634853"/>
                </a:lnTo>
                <a:cubicBezTo>
                  <a:pt x="2821738" y="3634853"/>
                  <a:pt x="2813027" y="3634853"/>
                  <a:pt x="2813027" y="3626142"/>
                </a:cubicBezTo>
                <a:cubicBezTo>
                  <a:pt x="2813027" y="3626142"/>
                  <a:pt x="2813027" y="3626142"/>
                  <a:pt x="2804316" y="3626142"/>
                </a:cubicBezTo>
                <a:lnTo>
                  <a:pt x="2770268" y="3608720"/>
                </a:lnTo>
                <a:cubicBezTo>
                  <a:pt x="2752846" y="3591298"/>
                  <a:pt x="2744932" y="3583383"/>
                  <a:pt x="2736221" y="3583383"/>
                </a:cubicBezTo>
                <a:lnTo>
                  <a:pt x="2736221" y="3583383"/>
                </a:lnTo>
                <a:cubicBezTo>
                  <a:pt x="2736221" y="3583383"/>
                  <a:pt x="2727510" y="3583383"/>
                  <a:pt x="2727510" y="3574672"/>
                </a:cubicBezTo>
                <a:cubicBezTo>
                  <a:pt x="2727510" y="3574672"/>
                  <a:pt x="2727510" y="3574672"/>
                  <a:pt x="2718799" y="3574672"/>
                </a:cubicBezTo>
                <a:cubicBezTo>
                  <a:pt x="2701377" y="3565961"/>
                  <a:pt x="2684751" y="3549336"/>
                  <a:pt x="2667338" y="3531922"/>
                </a:cubicBezTo>
                <a:lnTo>
                  <a:pt x="2667338" y="3531922"/>
                </a:lnTo>
                <a:cubicBezTo>
                  <a:pt x="2667338" y="3531922"/>
                  <a:pt x="2667338" y="3531922"/>
                  <a:pt x="2658627" y="3531922"/>
                </a:cubicBezTo>
                <a:lnTo>
                  <a:pt x="2658627" y="3531922"/>
                </a:lnTo>
                <a:cubicBezTo>
                  <a:pt x="2649916" y="3523211"/>
                  <a:pt x="2641205" y="3514500"/>
                  <a:pt x="2633290" y="3506586"/>
                </a:cubicBezTo>
                <a:lnTo>
                  <a:pt x="2633290" y="3506586"/>
                </a:lnTo>
                <a:cubicBezTo>
                  <a:pt x="2624579" y="3497875"/>
                  <a:pt x="2615868" y="3489163"/>
                  <a:pt x="2607954" y="3489163"/>
                </a:cubicBezTo>
                <a:lnTo>
                  <a:pt x="2607954" y="3489163"/>
                </a:lnTo>
                <a:lnTo>
                  <a:pt x="2607954" y="3489163"/>
                </a:lnTo>
                <a:lnTo>
                  <a:pt x="2607954" y="3489163"/>
                </a:lnTo>
                <a:cubicBezTo>
                  <a:pt x="2599243" y="3480452"/>
                  <a:pt x="2590532" y="3471741"/>
                  <a:pt x="2582617" y="3463827"/>
                </a:cubicBezTo>
                <a:cubicBezTo>
                  <a:pt x="2573906" y="3455116"/>
                  <a:pt x="2565195" y="3446405"/>
                  <a:pt x="2565195" y="3438491"/>
                </a:cubicBezTo>
                <a:lnTo>
                  <a:pt x="2565195" y="3438491"/>
                </a:lnTo>
                <a:lnTo>
                  <a:pt x="2565195" y="3438491"/>
                </a:lnTo>
                <a:cubicBezTo>
                  <a:pt x="2556484" y="3429779"/>
                  <a:pt x="2556484" y="3421069"/>
                  <a:pt x="2547773" y="3413154"/>
                </a:cubicBezTo>
                <a:cubicBezTo>
                  <a:pt x="2539062" y="3404443"/>
                  <a:pt x="2539062" y="3395732"/>
                  <a:pt x="2530351" y="3387817"/>
                </a:cubicBezTo>
                <a:lnTo>
                  <a:pt x="2530351" y="3387817"/>
                </a:lnTo>
                <a:cubicBezTo>
                  <a:pt x="2512929" y="3353770"/>
                  <a:pt x="2505014" y="3327646"/>
                  <a:pt x="2505014" y="3293598"/>
                </a:cubicBezTo>
                <a:lnTo>
                  <a:pt x="2505014" y="3293598"/>
                </a:lnTo>
                <a:lnTo>
                  <a:pt x="2505014" y="3293598"/>
                </a:lnTo>
                <a:cubicBezTo>
                  <a:pt x="2505014" y="3284887"/>
                  <a:pt x="2505014" y="3276176"/>
                  <a:pt x="2505014" y="3276176"/>
                </a:cubicBezTo>
                <a:lnTo>
                  <a:pt x="2505014" y="3276176"/>
                </a:lnTo>
                <a:lnTo>
                  <a:pt x="2505014" y="3276176"/>
                </a:lnTo>
                <a:cubicBezTo>
                  <a:pt x="2505014" y="3258754"/>
                  <a:pt x="2505014" y="3242128"/>
                  <a:pt x="2513726" y="3216004"/>
                </a:cubicBezTo>
                <a:lnTo>
                  <a:pt x="2513726" y="3216004"/>
                </a:lnTo>
                <a:cubicBezTo>
                  <a:pt x="2556475" y="3079034"/>
                  <a:pt x="2718782" y="2950776"/>
                  <a:pt x="2966596" y="2856556"/>
                </a:cubicBezTo>
                <a:lnTo>
                  <a:pt x="2975307" y="2856556"/>
                </a:lnTo>
                <a:cubicBezTo>
                  <a:pt x="3180363" y="2779759"/>
                  <a:pt x="3428177" y="2728298"/>
                  <a:pt x="3727453" y="2728298"/>
                </a:cubicBezTo>
                <a:cubicBezTo>
                  <a:pt x="4437672" y="2710893"/>
                  <a:pt x="4934089" y="3002254"/>
                  <a:pt x="4934089" y="3266694"/>
                </a:cubicBezTo>
                <a:close/>
                <a:moveTo>
                  <a:pt x="1530425" y="316698"/>
                </a:moveTo>
                <a:cubicBezTo>
                  <a:pt x="2248532" y="316698"/>
                  <a:pt x="2744949" y="607262"/>
                  <a:pt x="2744949" y="872499"/>
                </a:cubicBezTo>
                <a:cubicBezTo>
                  <a:pt x="2744949" y="1137735"/>
                  <a:pt x="2249320" y="1428300"/>
                  <a:pt x="1530425" y="1428300"/>
                </a:cubicBezTo>
                <a:cubicBezTo>
                  <a:pt x="811530" y="1428300"/>
                  <a:pt x="315901" y="1137735"/>
                  <a:pt x="315901" y="872499"/>
                </a:cubicBezTo>
                <a:cubicBezTo>
                  <a:pt x="316698" y="615973"/>
                  <a:pt x="812318" y="316698"/>
                  <a:pt x="1530425" y="316698"/>
                </a:cubicBezTo>
                <a:close/>
                <a:moveTo>
                  <a:pt x="316698" y="4523968"/>
                </a:moveTo>
                <a:lnTo>
                  <a:pt x="316698" y="4190645"/>
                </a:lnTo>
                <a:cubicBezTo>
                  <a:pt x="598551" y="4395701"/>
                  <a:pt x="1034805" y="4523968"/>
                  <a:pt x="1531213" y="4523968"/>
                </a:cubicBezTo>
                <a:cubicBezTo>
                  <a:pt x="1762402" y="4523968"/>
                  <a:pt x="1984083" y="4498632"/>
                  <a:pt x="2181225" y="4447171"/>
                </a:cubicBezTo>
                <a:lnTo>
                  <a:pt x="2181225" y="4994261"/>
                </a:lnTo>
                <a:cubicBezTo>
                  <a:pt x="1984871" y="5054433"/>
                  <a:pt x="1762393" y="5088480"/>
                  <a:pt x="1531213" y="5088480"/>
                </a:cubicBezTo>
                <a:cubicBezTo>
                  <a:pt x="812318" y="5079769"/>
                  <a:pt x="316698" y="4789196"/>
                  <a:pt x="316698" y="4523968"/>
                </a:cubicBezTo>
                <a:close/>
                <a:moveTo>
                  <a:pt x="4934089" y="5986298"/>
                </a:moveTo>
                <a:cubicBezTo>
                  <a:pt x="4934089" y="6251526"/>
                  <a:pt x="4438460" y="6542099"/>
                  <a:pt x="3719565" y="6542099"/>
                </a:cubicBezTo>
                <a:cubicBezTo>
                  <a:pt x="3000669" y="6542099"/>
                  <a:pt x="2505041" y="6251535"/>
                  <a:pt x="2505041" y="5986298"/>
                </a:cubicBezTo>
                <a:lnTo>
                  <a:pt x="2505041" y="5652975"/>
                </a:lnTo>
                <a:cubicBezTo>
                  <a:pt x="2786894" y="5858031"/>
                  <a:pt x="3223139" y="5986298"/>
                  <a:pt x="3719565" y="5986298"/>
                </a:cubicBezTo>
                <a:cubicBezTo>
                  <a:pt x="4215990" y="5986298"/>
                  <a:pt x="4660141" y="5858040"/>
                  <a:pt x="4934089" y="5652975"/>
                </a:cubicBezTo>
                <a:lnTo>
                  <a:pt x="4934089" y="5986298"/>
                </a:lnTo>
                <a:close/>
              </a:path>
            </a:pathLst>
          </a:custGeom>
          <a:solidFill>
            <a:schemeClr val="bg1"/>
          </a:solidFill>
          <a:ln w="8659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  <p:sp>
        <p:nvSpPr>
          <p:cNvPr id="68" name="Rectángulo redondeado 67">
            <a:extLst>
              <a:ext uri="{FF2B5EF4-FFF2-40B4-BE49-F238E27FC236}">
                <a16:creationId xmlns:a16="http://schemas.microsoft.com/office/drawing/2014/main" xmlns="" id="{3C856682-0EB1-3C40-8099-35F6659F9851}"/>
              </a:ext>
            </a:extLst>
          </p:cNvPr>
          <p:cNvSpPr/>
          <p:nvPr/>
        </p:nvSpPr>
        <p:spPr>
          <a:xfrm>
            <a:off x="8350327" y="2606556"/>
            <a:ext cx="3049470" cy="3342108"/>
          </a:xfrm>
          <a:prstGeom prst="roundRect">
            <a:avLst>
              <a:gd name="adj" fmla="val 3218"/>
            </a:avLst>
          </a:prstGeom>
          <a:noFill/>
          <a:ln>
            <a:gradFill>
              <a:gsLst>
                <a:gs pos="0">
                  <a:srgbClr val="0053FF"/>
                </a:gs>
                <a:gs pos="99000">
                  <a:srgbClr val="A74DED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/>
              </a:solidFill>
            </a:endParaRPr>
          </a:p>
        </p:txBody>
      </p:sp>
      <p:sp>
        <p:nvSpPr>
          <p:cNvPr id="69" name="Rectángulo redondeado 68">
            <a:extLst>
              <a:ext uri="{FF2B5EF4-FFF2-40B4-BE49-F238E27FC236}">
                <a16:creationId xmlns:a16="http://schemas.microsoft.com/office/drawing/2014/main" xmlns="" id="{C0438255-C164-F742-B2CB-09CFBCBF1242}"/>
              </a:ext>
            </a:extLst>
          </p:cNvPr>
          <p:cNvSpPr/>
          <p:nvPr/>
        </p:nvSpPr>
        <p:spPr>
          <a:xfrm>
            <a:off x="9060631" y="2313767"/>
            <a:ext cx="1628860" cy="581498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gradFill>
              <a:gsLst>
                <a:gs pos="0">
                  <a:srgbClr val="2ABEFF"/>
                </a:gs>
                <a:gs pos="99000">
                  <a:srgbClr val="0053FF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b="1" spc="300" dirty="0"/>
              <a:t>TEAM </a:t>
            </a:r>
            <a:r>
              <a:rPr lang="es-ES" sz="1600" b="1" spc="300" dirty="0" smtClean="0"/>
              <a:t>3</a:t>
            </a:r>
            <a:endParaRPr lang="es-ES" sz="1600" b="1" spc="300" dirty="0"/>
          </a:p>
        </p:txBody>
      </p:sp>
      <p:sp>
        <p:nvSpPr>
          <p:cNvPr id="70" name="CuadroTexto 69">
            <a:extLst>
              <a:ext uri="{FF2B5EF4-FFF2-40B4-BE49-F238E27FC236}">
                <a16:creationId xmlns:a16="http://schemas.microsoft.com/office/drawing/2014/main" xmlns="" id="{D6B15BD7-EA85-BC4E-8ADF-21609827C5FC}"/>
              </a:ext>
            </a:extLst>
          </p:cNvPr>
          <p:cNvSpPr txBox="1"/>
          <p:nvPr/>
        </p:nvSpPr>
        <p:spPr>
          <a:xfrm>
            <a:off x="8350327" y="3253706"/>
            <a:ext cx="3049469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spcAft>
                <a:spcPts val="1800"/>
              </a:spcAft>
            </a:pPr>
            <a:r>
              <a:rPr lang="en-GB" dirty="0" smtClean="0">
                <a:solidFill>
                  <a:schemeClr val="bg1"/>
                </a:solidFill>
              </a:rPr>
              <a:t>*************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71" name="Rectángulo redondeado 70">
            <a:extLst>
              <a:ext uri="{FF2B5EF4-FFF2-40B4-BE49-F238E27FC236}">
                <a16:creationId xmlns:a16="http://schemas.microsoft.com/office/drawing/2014/main" xmlns="" id="{15107808-C2D5-F44E-8F04-35CD6699C0E1}"/>
              </a:ext>
            </a:extLst>
          </p:cNvPr>
          <p:cNvSpPr/>
          <p:nvPr/>
        </p:nvSpPr>
        <p:spPr>
          <a:xfrm>
            <a:off x="8773035" y="5611322"/>
            <a:ext cx="1916456" cy="650419"/>
          </a:xfrm>
          <a:prstGeom prst="roundRect">
            <a:avLst/>
          </a:prstGeom>
          <a:gradFill flip="none" rotWithShape="1">
            <a:gsLst>
              <a:gs pos="99000">
                <a:srgbClr val="BD0DFF"/>
              </a:gs>
              <a:gs pos="47000">
                <a:srgbClr val="0053FF"/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600" b="1" dirty="0" smtClean="0"/>
              <a:t>** </a:t>
            </a:r>
            <a:r>
              <a:rPr lang="es-ES" sz="1600" b="1" dirty="0" err="1" smtClean="0"/>
              <a:t>Points</a:t>
            </a:r>
            <a:endParaRPr lang="es-ES" sz="1600" b="1" dirty="0"/>
          </a:p>
        </p:txBody>
      </p:sp>
      <p:sp>
        <p:nvSpPr>
          <p:cNvPr id="72" name="Forma libre 71">
            <a:extLst>
              <a:ext uri="{FF2B5EF4-FFF2-40B4-BE49-F238E27FC236}">
                <a16:creationId xmlns:a16="http://schemas.microsoft.com/office/drawing/2014/main" xmlns="" id="{05552D4C-1D36-EA4B-B332-B9C46A95E993}"/>
              </a:ext>
            </a:extLst>
          </p:cNvPr>
          <p:cNvSpPr/>
          <p:nvPr/>
        </p:nvSpPr>
        <p:spPr>
          <a:xfrm>
            <a:off x="10264295" y="5759207"/>
            <a:ext cx="271701" cy="354647"/>
          </a:xfrm>
          <a:custGeom>
            <a:avLst/>
            <a:gdLst>
              <a:gd name="connsiteX0" fmla="*/ 5249990 w 5247409"/>
              <a:gd name="connsiteY0" fmla="*/ 3266694 h 6849340"/>
              <a:gd name="connsiteX1" fmla="*/ 3719565 w 5247409"/>
              <a:gd name="connsiteY1" fmla="*/ 2394204 h 6849340"/>
              <a:gd name="connsiteX2" fmla="*/ 3069553 w 5247409"/>
              <a:gd name="connsiteY2" fmla="*/ 2479713 h 6849340"/>
              <a:gd name="connsiteX3" fmla="*/ 3069553 w 5247409"/>
              <a:gd name="connsiteY3" fmla="*/ 1813075 h 6849340"/>
              <a:gd name="connsiteX4" fmla="*/ 3069553 w 5247409"/>
              <a:gd name="connsiteY4" fmla="*/ 1787739 h 6849340"/>
              <a:gd name="connsiteX5" fmla="*/ 3069553 w 5247409"/>
              <a:gd name="connsiteY5" fmla="*/ 1762402 h 6849340"/>
              <a:gd name="connsiteX6" fmla="*/ 3069553 w 5247409"/>
              <a:gd name="connsiteY6" fmla="*/ 872490 h 6849340"/>
              <a:gd name="connsiteX7" fmla="*/ 1539136 w 5247409"/>
              <a:gd name="connsiteY7" fmla="*/ 0 h 6849340"/>
              <a:gd name="connsiteX8" fmla="*/ 0 w 5247409"/>
              <a:gd name="connsiteY8" fmla="*/ 872490 h 6849340"/>
              <a:gd name="connsiteX9" fmla="*/ 0 w 5247409"/>
              <a:gd name="connsiteY9" fmla="*/ 1744980 h 6849340"/>
              <a:gd name="connsiteX10" fmla="*/ 0 w 5247409"/>
              <a:gd name="connsiteY10" fmla="*/ 1770317 h 6849340"/>
              <a:gd name="connsiteX11" fmla="*/ 0 w 5247409"/>
              <a:gd name="connsiteY11" fmla="*/ 1795653 h 6849340"/>
              <a:gd name="connsiteX12" fmla="*/ 0 w 5247409"/>
              <a:gd name="connsiteY12" fmla="*/ 2668143 h 6849340"/>
              <a:gd name="connsiteX13" fmla="*/ 0 w 5247409"/>
              <a:gd name="connsiteY13" fmla="*/ 2693480 h 6849340"/>
              <a:gd name="connsiteX14" fmla="*/ 0 w 5247409"/>
              <a:gd name="connsiteY14" fmla="*/ 2718816 h 6849340"/>
              <a:gd name="connsiteX15" fmla="*/ 0 w 5247409"/>
              <a:gd name="connsiteY15" fmla="*/ 3591306 h 6849340"/>
              <a:gd name="connsiteX16" fmla="*/ 0 w 5247409"/>
              <a:gd name="connsiteY16" fmla="*/ 3616643 h 6849340"/>
              <a:gd name="connsiteX17" fmla="*/ 0 w 5247409"/>
              <a:gd name="connsiteY17" fmla="*/ 3641979 h 6849340"/>
              <a:gd name="connsiteX18" fmla="*/ 0 w 5247409"/>
              <a:gd name="connsiteY18" fmla="*/ 4522384 h 6849340"/>
              <a:gd name="connsiteX19" fmla="*/ 1530425 w 5247409"/>
              <a:gd name="connsiteY19" fmla="*/ 5394874 h 6849340"/>
              <a:gd name="connsiteX20" fmla="*/ 2180437 w 5247409"/>
              <a:gd name="connsiteY20" fmla="*/ 5318076 h 6849340"/>
              <a:gd name="connsiteX21" fmla="*/ 2180437 w 5247409"/>
              <a:gd name="connsiteY21" fmla="*/ 5984714 h 6849340"/>
              <a:gd name="connsiteX22" fmla="*/ 3710862 w 5247409"/>
              <a:gd name="connsiteY22" fmla="*/ 6857204 h 6849340"/>
              <a:gd name="connsiteX23" fmla="*/ 5241288 w 5247409"/>
              <a:gd name="connsiteY23" fmla="*/ 5984714 h 6849340"/>
              <a:gd name="connsiteX24" fmla="*/ 5241288 w 5247409"/>
              <a:gd name="connsiteY24" fmla="*/ 5113808 h 6849340"/>
              <a:gd name="connsiteX25" fmla="*/ 5241288 w 5247409"/>
              <a:gd name="connsiteY25" fmla="*/ 5088472 h 6849340"/>
              <a:gd name="connsiteX26" fmla="*/ 5241288 w 5247409"/>
              <a:gd name="connsiteY26" fmla="*/ 5063135 h 6849340"/>
              <a:gd name="connsiteX27" fmla="*/ 5241288 w 5247409"/>
              <a:gd name="connsiteY27" fmla="*/ 4190645 h 6849340"/>
              <a:gd name="connsiteX28" fmla="*/ 5241288 w 5247409"/>
              <a:gd name="connsiteY28" fmla="*/ 4165309 h 6849340"/>
              <a:gd name="connsiteX29" fmla="*/ 5241288 w 5247409"/>
              <a:gd name="connsiteY29" fmla="*/ 4139972 h 6849340"/>
              <a:gd name="connsiteX30" fmla="*/ 5241288 w 5247409"/>
              <a:gd name="connsiteY30" fmla="*/ 3266694 h 6849340"/>
              <a:gd name="connsiteX31" fmla="*/ 5249990 w 5247409"/>
              <a:gd name="connsiteY31" fmla="*/ 3266694 h 6849340"/>
              <a:gd name="connsiteX32" fmla="*/ 402206 w 5247409"/>
              <a:gd name="connsiteY32" fmla="*/ 1471041 h 6849340"/>
              <a:gd name="connsiteX33" fmla="*/ 436254 w 5247409"/>
              <a:gd name="connsiteY33" fmla="*/ 1488463 h 6849340"/>
              <a:gd name="connsiteX34" fmla="*/ 555801 w 5247409"/>
              <a:gd name="connsiteY34" fmla="*/ 1548635 h 6849340"/>
              <a:gd name="connsiteX35" fmla="*/ 555801 w 5247409"/>
              <a:gd name="connsiteY35" fmla="*/ 1548635 h 6849340"/>
              <a:gd name="connsiteX36" fmla="*/ 684060 w 5247409"/>
              <a:gd name="connsiteY36" fmla="*/ 1600096 h 6849340"/>
              <a:gd name="connsiteX37" fmla="*/ 726809 w 5247409"/>
              <a:gd name="connsiteY37" fmla="*/ 1617518 h 6849340"/>
              <a:gd name="connsiteX38" fmla="*/ 821029 w 5247409"/>
              <a:gd name="connsiteY38" fmla="*/ 1651566 h 6849340"/>
              <a:gd name="connsiteX39" fmla="*/ 881201 w 5247409"/>
              <a:gd name="connsiteY39" fmla="*/ 1668988 h 6849340"/>
              <a:gd name="connsiteX40" fmla="*/ 975421 w 5247409"/>
              <a:gd name="connsiteY40" fmla="*/ 1694324 h 6849340"/>
              <a:gd name="connsiteX41" fmla="*/ 1035593 w 5247409"/>
              <a:gd name="connsiteY41" fmla="*/ 1703035 h 6849340"/>
              <a:gd name="connsiteX42" fmla="*/ 1138515 w 5247409"/>
              <a:gd name="connsiteY42" fmla="*/ 1720458 h 6849340"/>
              <a:gd name="connsiteX43" fmla="*/ 1198687 w 5247409"/>
              <a:gd name="connsiteY43" fmla="*/ 1729169 h 6849340"/>
              <a:gd name="connsiteX44" fmla="*/ 1309532 w 5247409"/>
              <a:gd name="connsiteY44" fmla="*/ 1737880 h 6849340"/>
              <a:gd name="connsiteX45" fmla="*/ 1360993 w 5247409"/>
              <a:gd name="connsiteY45" fmla="*/ 1746591 h 6849340"/>
              <a:gd name="connsiteX46" fmla="*/ 1532010 w 5247409"/>
              <a:gd name="connsiteY46" fmla="*/ 1755302 h 6849340"/>
              <a:gd name="connsiteX47" fmla="*/ 1703027 w 5247409"/>
              <a:gd name="connsiteY47" fmla="*/ 1746591 h 6849340"/>
              <a:gd name="connsiteX48" fmla="*/ 1754488 w 5247409"/>
              <a:gd name="connsiteY48" fmla="*/ 1737880 h 6849340"/>
              <a:gd name="connsiteX49" fmla="*/ 1865333 w 5247409"/>
              <a:gd name="connsiteY49" fmla="*/ 1729169 h 6849340"/>
              <a:gd name="connsiteX50" fmla="*/ 1925505 w 5247409"/>
              <a:gd name="connsiteY50" fmla="*/ 1720458 h 6849340"/>
              <a:gd name="connsiteX51" fmla="*/ 2028427 w 5247409"/>
              <a:gd name="connsiteY51" fmla="*/ 1703035 h 6849340"/>
              <a:gd name="connsiteX52" fmla="*/ 2088599 w 5247409"/>
              <a:gd name="connsiteY52" fmla="*/ 1694324 h 6849340"/>
              <a:gd name="connsiteX53" fmla="*/ 2182818 w 5247409"/>
              <a:gd name="connsiteY53" fmla="*/ 1668988 h 6849340"/>
              <a:gd name="connsiteX54" fmla="*/ 2242991 w 5247409"/>
              <a:gd name="connsiteY54" fmla="*/ 1651566 h 6849340"/>
              <a:gd name="connsiteX55" fmla="*/ 2337210 w 5247409"/>
              <a:gd name="connsiteY55" fmla="*/ 1617518 h 6849340"/>
              <a:gd name="connsiteX56" fmla="*/ 2379960 w 5247409"/>
              <a:gd name="connsiteY56" fmla="*/ 1600096 h 6849340"/>
              <a:gd name="connsiteX57" fmla="*/ 2508218 w 5247409"/>
              <a:gd name="connsiteY57" fmla="*/ 1548635 h 6849340"/>
              <a:gd name="connsiteX58" fmla="*/ 2508218 w 5247409"/>
              <a:gd name="connsiteY58" fmla="*/ 1548635 h 6849340"/>
              <a:gd name="connsiteX59" fmla="*/ 2627766 w 5247409"/>
              <a:gd name="connsiteY59" fmla="*/ 1488463 h 6849340"/>
              <a:gd name="connsiteX60" fmla="*/ 2661813 w 5247409"/>
              <a:gd name="connsiteY60" fmla="*/ 1471041 h 6849340"/>
              <a:gd name="connsiteX61" fmla="*/ 2738611 w 5247409"/>
              <a:gd name="connsiteY61" fmla="*/ 1419580 h 6849340"/>
              <a:gd name="connsiteX62" fmla="*/ 2756033 w 5247409"/>
              <a:gd name="connsiteY62" fmla="*/ 1410869 h 6849340"/>
              <a:gd name="connsiteX63" fmla="*/ 2756033 w 5247409"/>
              <a:gd name="connsiteY63" fmla="*/ 1744192 h 6849340"/>
              <a:gd name="connsiteX64" fmla="*/ 1541509 w 5247409"/>
              <a:gd name="connsiteY64" fmla="*/ 2299993 h 6849340"/>
              <a:gd name="connsiteX65" fmla="*/ 326985 w 5247409"/>
              <a:gd name="connsiteY65" fmla="*/ 1744192 h 6849340"/>
              <a:gd name="connsiteX66" fmla="*/ 326985 w 5247409"/>
              <a:gd name="connsiteY66" fmla="*/ 1410869 h 6849340"/>
              <a:gd name="connsiteX67" fmla="*/ 344407 w 5247409"/>
              <a:gd name="connsiteY67" fmla="*/ 1419580 h 6849340"/>
              <a:gd name="connsiteX68" fmla="*/ 402206 w 5247409"/>
              <a:gd name="connsiteY68" fmla="*/ 1471041 h 6849340"/>
              <a:gd name="connsiteX69" fmla="*/ 3010177 w 5247409"/>
              <a:gd name="connsiteY69" fmla="*/ 4036262 h 6849340"/>
              <a:gd name="connsiteX70" fmla="*/ 3070349 w 5247409"/>
              <a:gd name="connsiteY70" fmla="*/ 4053684 h 6849340"/>
              <a:gd name="connsiteX71" fmla="*/ 3164569 w 5247409"/>
              <a:gd name="connsiteY71" fmla="*/ 4079021 h 6849340"/>
              <a:gd name="connsiteX72" fmla="*/ 3224741 w 5247409"/>
              <a:gd name="connsiteY72" fmla="*/ 4087732 h 6849340"/>
              <a:gd name="connsiteX73" fmla="*/ 3327663 w 5247409"/>
              <a:gd name="connsiteY73" fmla="*/ 4105154 h 6849340"/>
              <a:gd name="connsiteX74" fmla="*/ 3387835 w 5247409"/>
              <a:gd name="connsiteY74" fmla="*/ 4113865 h 6849340"/>
              <a:gd name="connsiteX75" fmla="*/ 3498680 w 5247409"/>
              <a:gd name="connsiteY75" fmla="*/ 4122576 h 6849340"/>
              <a:gd name="connsiteX76" fmla="*/ 3550141 w 5247409"/>
              <a:gd name="connsiteY76" fmla="*/ 4131287 h 6849340"/>
              <a:gd name="connsiteX77" fmla="*/ 3721158 w 5247409"/>
              <a:gd name="connsiteY77" fmla="*/ 4139998 h 6849340"/>
              <a:gd name="connsiteX78" fmla="*/ 3892175 w 5247409"/>
              <a:gd name="connsiteY78" fmla="*/ 4131287 h 6849340"/>
              <a:gd name="connsiteX79" fmla="*/ 3943636 w 5247409"/>
              <a:gd name="connsiteY79" fmla="*/ 4122576 h 6849340"/>
              <a:gd name="connsiteX80" fmla="*/ 4054481 w 5247409"/>
              <a:gd name="connsiteY80" fmla="*/ 4113865 h 6849340"/>
              <a:gd name="connsiteX81" fmla="*/ 4114653 w 5247409"/>
              <a:gd name="connsiteY81" fmla="*/ 4105154 h 6849340"/>
              <a:gd name="connsiteX82" fmla="*/ 4217575 w 5247409"/>
              <a:gd name="connsiteY82" fmla="*/ 4087732 h 6849340"/>
              <a:gd name="connsiteX83" fmla="*/ 4277747 w 5247409"/>
              <a:gd name="connsiteY83" fmla="*/ 4079021 h 6849340"/>
              <a:gd name="connsiteX84" fmla="*/ 4371966 w 5247409"/>
              <a:gd name="connsiteY84" fmla="*/ 4053684 h 6849340"/>
              <a:gd name="connsiteX85" fmla="*/ 4432139 w 5247409"/>
              <a:gd name="connsiteY85" fmla="*/ 4036262 h 6849340"/>
              <a:gd name="connsiteX86" fmla="*/ 4526358 w 5247409"/>
              <a:gd name="connsiteY86" fmla="*/ 4002215 h 6849340"/>
              <a:gd name="connsiteX87" fmla="*/ 4569117 w 5247409"/>
              <a:gd name="connsiteY87" fmla="*/ 3984793 h 6849340"/>
              <a:gd name="connsiteX88" fmla="*/ 4697375 w 5247409"/>
              <a:gd name="connsiteY88" fmla="*/ 3933332 h 6849340"/>
              <a:gd name="connsiteX89" fmla="*/ 4697375 w 5247409"/>
              <a:gd name="connsiteY89" fmla="*/ 3933332 h 6849340"/>
              <a:gd name="connsiteX90" fmla="*/ 4816931 w 5247409"/>
              <a:gd name="connsiteY90" fmla="*/ 3873160 h 6849340"/>
              <a:gd name="connsiteX91" fmla="*/ 4850979 w 5247409"/>
              <a:gd name="connsiteY91" fmla="*/ 3855738 h 6849340"/>
              <a:gd name="connsiteX92" fmla="*/ 4927777 w 5247409"/>
              <a:gd name="connsiteY92" fmla="*/ 3804276 h 6849340"/>
              <a:gd name="connsiteX93" fmla="*/ 4945198 w 5247409"/>
              <a:gd name="connsiteY93" fmla="*/ 3795565 h 6849340"/>
              <a:gd name="connsiteX94" fmla="*/ 4945198 w 5247409"/>
              <a:gd name="connsiteY94" fmla="*/ 4128888 h 6849340"/>
              <a:gd name="connsiteX95" fmla="*/ 3730674 w 5247409"/>
              <a:gd name="connsiteY95" fmla="*/ 4684689 h 6849340"/>
              <a:gd name="connsiteX96" fmla="*/ 2943693 w 5247409"/>
              <a:gd name="connsiteY96" fmla="*/ 4547720 h 6849340"/>
              <a:gd name="connsiteX97" fmla="*/ 2934982 w 5247409"/>
              <a:gd name="connsiteY97" fmla="*/ 4539009 h 6849340"/>
              <a:gd name="connsiteX98" fmla="*/ 2516150 w 5247409"/>
              <a:gd name="connsiteY98" fmla="*/ 4179561 h 6849340"/>
              <a:gd name="connsiteX99" fmla="*/ 2516150 w 5247409"/>
              <a:gd name="connsiteY99" fmla="*/ 4170850 h 6849340"/>
              <a:gd name="connsiteX100" fmla="*/ 2516150 w 5247409"/>
              <a:gd name="connsiteY100" fmla="*/ 4145514 h 6849340"/>
              <a:gd name="connsiteX101" fmla="*/ 2516150 w 5247409"/>
              <a:gd name="connsiteY101" fmla="*/ 4145514 h 6849340"/>
              <a:gd name="connsiteX102" fmla="*/ 2516150 w 5247409"/>
              <a:gd name="connsiteY102" fmla="*/ 3786066 h 6849340"/>
              <a:gd name="connsiteX103" fmla="*/ 2558900 w 5247409"/>
              <a:gd name="connsiteY103" fmla="*/ 3820114 h 6849340"/>
              <a:gd name="connsiteX104" fmla="*/ 2558900 w 5247409"/>
              <a:gd name="connsiteY104" fmla="*/ 3820114 h 6849340"/>
              <a:gd name="connsiteX105" fmla="*/ 2567611 w 5247409"/>
              <a:gd name="connsiteY105" fmla="*/ 3820114 h 6849340"/>
              <a:gd name="connsiteX106" fmla="*/ 2585033 w 5247409"/>
              <a:gd name="connsiteY106" fmla="*/ 3828825 h 6849340"/>
              <a:gd name="connsiteX107" fmla="*/ 2585033 w 5247409"/>
              <a:gd name="connsiteY107" fmla="*/ 3828825 h 6849340"/>
              <a:gd name="connsiteX108" fmla="*/ 2627783 w 5247409"/>
              <a:gd name="connsiteY108" fmla="*/ 3854162 h 6849340"/>
              <a:gd name="connsiteX109" fmla="*/ 2627783 w 5247409"/>
              <a:gd name="connsiteY109" fmla="*/ 3854162 h 6849340"/>
              <a:gd name="connsiteX110" fmla="*/ 2670533 w 5247409"/>
              <a:gd name="connsiteY110" fmla="*/ 3879498 h 6849340"/>
              <a:gd name="connsiteX111" fmla="*/ 2679244 w 5247409"/>
              <a:gd name="connsiteY111" fmla="*/ 3879498 h 6849340"/>
              <a:gd name="connsiteX112" fmla="*/ 2696666 w 5247409"/>
              <a:gd name="connsiteY112" fmla="*/ 3888209 h 6849340"/>
              <a:gd name="connsiteX113" fmla="*/ 2807511 w 5247409"/>
              <a:gd name="connsiteY113" fmla="*/ 3939670 h 6849340"/>
              <a:gd name="connsiteX114" fmla="*/ 2807511 w 5247409"/>
              <a:gd name="connsiteY114" fmla="*/ 3939670 h 6849340"/>
              <a:gd name="connsiteX115" fmla="*/ 2832848 w 5247409"/>
              <a:gd name="connsiteY115" fmla="*/ 3948381 h 6849340"/>
              <a:gd name="connsiteX116" fmla="*/ 2893020 w 5247409"/>
              <a:gd name="connsiteY116" fmla="*/ 3973718 h 6849340"/>
              <a:gd name="connsiteX117" fmla="*/ 2935770 w 5247409"/>
              <a:gd name="connsiteY117" fmla="*/ 3991140 h 6849340"/>
              <a:gd name="connsiteX118" fmla="*/ 3010177 w 5247409"/>
              <a:gd name="connsiteY118" fmla="*/ 4036262 h 6849340"/>
              <a:gd name="connsiteX119" fmla="*/ 2189148 w 5247409"/>
              <a:gd name="connsiteY119" fmla="*/ 4062387 h 6849340"/>
              <a:gd name="connsiteX120" fmla="*/ 1539136 w 5247409"/>
              <a:gd name="connsiteY120" fmla="*/ 4156606 h 6849340"/>
              <a:gd name="connsiteX121" fmla="*/ 324621 w 5247409"/>
              <a:gd name="connsiteY121" fmla="*/ 3600805 h 6849340"/>
              <a:gd name="connsiteX122" fmla="*/ 324621 w 5247409"/>
              <a:gd name="connsiteY122" fmla="*/ 3267482 h 6849340"/>
              <a:gd name="connsiteX123" fmla="*/ 1539145 w 5247409"/>
              <a:gd name="connsiteY123" fmla="*/ 3600805 h 6849340"/>
              <a:gd name="connsiteX124" fmla="*/ 2189157 w 5247409"/>
              <a:gd name="connsiteY124" fmla="*/ 3524008 h 6849340"/>
              <a:gd name="connsiteX125" fmla="*/ 2189148 w 5247409"/>
              <a:gd name="connsiteY125" fmla="*/ 4062387 h 6849340"/>
              <a:gd name="connsiteX126" fmla="*/ 2189148 w 5247409"/>
              <a:gd name="connsiteY126" fmla="*/ 4062387 h 6849340"/>
              <a:gd name="connsiteX127" fmla="*/ 4934089 w 5247409"/>
              <a:gd name="connsiteY127" fmla="*/ 5062347 h 6849340"/>
              <a:gd name="connsiteX128" fmla="*/ 3719565 w 5247409"/>
              <a:gd name="connsiteY128" fmla="*/ 5618148 h 6849340"/>
              <a:gd name="connsiteX129" fmla="*/ 2505041 w 5247409"/>
              <a:gd name="connsiteY129" fmla="*/ 5087684 h 6849340"/>
              <a:gd name="connsiteX130" fmla="*/ 2505041 w 5247409"/>
              <a:gd name="connsiteY130" fmla="*/ 5087684 h 6849340"/>
              <a:gd name="connsiteX131" fmla="*/ 2505041 w 5247409"/>
              <a:gd name="connsiteY131" fmla="*/ 4728236 h 6849340"/>
              <a:gd name="connsiteX132" fmla="*/ 2736229 w 5247409"/>
              <a:gd name="connsiteY132" fmla="*/ 4865206 h 6849340"/>
              <a:gd name="connsiteX133" fmla="*/ 2736229 w 5247409"/>
              <a:gd name="connsiteY133" fmla="*/ 4865206 h 6849340"/>
              <a:gd name="connsiteX134" fmla="*/ 2778979 w 5247409"/>
              <a:gd name="connsiteY134" fmla="*/ 4882628 h 6849340"/>
              <a:gd name="connsiteX135" fmla="*/ 2804316 w 5247409"/>
              <a:gd name="connsiteY135" fmla="*/ 4891339 h 6849340"/>
              <a:gd name="connsiteX136" fmla="*/ 3719565 w 5247409"/>
              <a:gd name="connsiteY136" fmla="*/ 5062356 h 6849340"/>
              <a:gd name="connsiteX137" fmla="*/ 4934089 w 5247409"/>
              <a:gd name="connsiteY137" fmla="*/ 4729033 h 6849340"/>
              <a:gd name="connsiteX138" fmla="*/ 4934089 w 5247409"/>
              <a:gd name="connsiteY138" fmla="*/ 5062347 h 6849340"/>
              <a:gd name="connsiteX139" fmla="*/ 2299993 w 5247409"/>
              <a:gd name="connsiteY139" fmla="*/ 2924669 h 6849340"/>
              <a:gd name="connsiteX140" fmla="*/ 2257243 w 5247409"/>
              <a:gd name="connsiteY140" fmla="*/ 2984841 h 6849340"/>
              <a:gd name="connsiteX141" fmla="*/ 2239821 w 5247409"/>
              <a:gd name="connsiteY141" fmla="*/ 3018888 h 6849340"/>
              <a:gd name="connsiteX142" fmla="*/ 2222399 w 5247409"/>
              <a:gd name="connsiteY142" fmla="*/ 3061638 h 6849340"/>
              <a:gd name="connsiteX143" fmla="*/ 2204977 w 5247409"/>
              <a:gd name="connsiteY143" fmla="*/ 3104388 h 6849340"/>
              <a:gd name="connsiteX144" fmla="*/ 2196266 w 5247409"/>
              <a:gd name="connsiteY144" fmla="*/ 3121810 h 6849340"/>
              <a:gd name="connsiteX145" fmla="*/ 1529628 w 5247409"/>
              <a:gd name="connsiteY145" fmla="*/ 3224732 h 6849340"/>
              <a:gd name="connsiteX146" fmla="*/ 315113 w 5247409"/>
              <a:gd name="connsiteY146" fmla="*/ 2668931 h 6849340"/>
              <a:gd name="connsiteX147" fmla="*/ 315113 w 5247409"/>
              <a:gd name="connsiteY147" fmla="*/ 2335617 h 6849340"/>
              <a:gd name="connsiteX148" fmla="*/ 1529637 w 5247409"/>
              <a:gd name="connsiteY148" fmla="*/ 2668940 h 6849340"/>
              <a:gd name="connsiteX149" fmla="*/ 2744161 w 5247409"/>
              <a:gd name="connsiteY149" fmla="*/ 2335617 h 6849340"/>
              <a:gd name="connsiteX150" fmla="*/ 2744161 w 5247409"/>
              <a:gd name="connsiteY150" fmla="*/ 2574720 h 6849340"/>
              <a:gd name="connsiteX151" fmla="*/ 2299205 w 5247409"/>
              <a:gd name="connsiteY151" fmla="*/ 2908043 h 6849340"/>
              <a:gd name="connsiteX152" fmla="*/ 2299993 w 5247409"/>
              <a:gd name="connsiteY152" fmla="*/ 2924669 h 6849340"/>
              <a:gd name="connsiteX153" fmla="*/ 4934089 w 5247409"/>
              <a:gd name="connsiteY153" fmla="*/ 3266694 h 6849340"/>
              <a:gd name="connsiteX154" fmla="*/ 3719565 w 5247409"/>
              <a:gd name="connsiteY154" fmla="*/ 3822495 h 6849340"/>
              <a:gd name="connsiteX155" fmla="*/ 2898536 w 5247409"/>
              <a:gd name="connsiteY155" fmla="*/ 3668900 h 6849340"/>
              <a:gd name="connsiteX156" fmla="*/ 2898536 w 5247409"/>
              <a:gd name="connsiteY156" fmla="*/ 3668900 h 6849340"/>
              <a:gd name="connsiteX157" fmla="*/ 2821738 w 5247409"/>
              <a:gd name="connsiteY157" fmla="*/ 3634853 h 6849340"/>
              <a:gd name="connsiteX158" fmla="*/ 2821738 w 5247409"/>
              <a:gd name="connsiteY158" fmla="*/ 3634853 h 6849340"/>
              <a:gd name="connsiteX159" fmla="*/ 2821738 w 5247409"/>
              <a:gd name="connsiteY159" fmla="*/ 3634853 h 6849340"/>
              <a:gd name="connsiteX160" fmla="*/ 2821738 w 5247409"/>
              <a:gd name="connsiteY160" fmla="*/ 3634853 h 6849340"/>
              <a:gd name="connsiteX161" fmla="*/ 2813027 w 5247409"/>
              <a:gd name="connsiteY161" fmla="*/ 3626142 h 6849340"/>
              <a:gd name="connsiteX162" fmla="*/ 2804316 w 5247409"/>
              <a:gd name="connsiteY162" fmla="*/ 3626142 h 6849340"/>
              <a:gd name="connsiteX163" fmla="*/ 2770268 w 5247409"/>
              <a:gd name="connsiteY163" fmla="*/ 3608720 h 6849340"/>
              <a:gd name="connsiteX164" fmla="*/ 2736221 w 5247409"/>
              <a:gd name="connsiteY164" fmla="*/ 3583383 h 6849340"/>
              <a:gd name="connsiteX165" fmla="*/ 2736221 w 5247409"/>
              <a:gd name="connsiteY165" fmla="*/ 3583383 h 6849340"/>
              <a:gd name="connsiteX166" fmla="*/ 2727510 w 5247409"/>
              <a:gd name="connsiteY166" fmla="*/ 3574672 h 6849340"/>
              <a:gd name="connsiteX167" fmla="*/ 2718799 w 5247409"/>
              <a:gd name="connsiteY167" fmla="*/ 3574672 h 6849340"/>
              <a:gd name="connsiteX168" fmla="*/ 2667338 w 5247409"/>
              <a:gd name="connsiteY168" fmla="*/ 3531922 h 6849340"/>
              <a:gd name="connsiteX169" fmla="*/ 2667338 w 5247409"/>
              <a:gd name="connsiteY169" fmla="*/ 3531922 h 6849340"/>
              <a:gd name="connsiteX170" fmla="*/ 2658627 w 5247409"/>
              <a:gd name="connsiteY170" fmla="*/ 3531922 h 6849340"/>
              <a:gd name="connsiteX171" fmla="*/ 2658627 w 5247409"/>
              <a:gd name="connsiteY171" fmla="*/ 3531922 h 6849340"/>
              <a:gd name="connsiteX172" fmla="*/ 2633290 w 5247409"/>
              <a:gd name="connsiteY172" fmla="*/ 3506586 h 6849340"/>
              <a:gd name="connsiteX173" fmla="*/ 2633290 w 5247409"/>
              <a:gd name="connsiteY173" fmla="*/ 3506586 h 6849340"/>
              <a:gd name="connsiteX174" fmla="*/ 2607954 w 5247409"/>
              <a:gd name="connsiteY174" fmla="*/ 3489163 h 6849340"/>
              <a:gd name="connsiteX175" fmla="*/ 2607954 w 5247409"/>
              <a:gd name="connsiteY175" fmla="*/ 3489163 h 6849340"/>
              <a:gd name="connsiteX176" fmla="*/ 2607954 w 5247409"/>
              <a:gd name="connsiteY176" fmla="*/ 3489163 h 6849340"/>
              <a:gd name="connsiteX177" fmla="*/ 2607954 w 5247409"/>
              <a:gd name="connsiteY177" fmla="*/ 3489163 h 6849340"/>
              <a:gd name="connsiteX178" fmla="*/ 2582617 w 5247409"/>
              <a:gd name="connsiteY178" fmla="*/ 3463827 h 6849340"/>
              <a:gd name="connsiteX179" fmla="*/ 2565195 w 5247409"/>
              <a:gd name="connsiteY179" fmla="*/ 3438491 h 6849340"/>
              <a:gd name="connsiteX180" fmla="*/ 2565195 w 5247409"/>
              <a:gd name="connsiteY180" fmla="*/ 3438491 h 6849340"/>
              <a:gd name="connsiteX181" fmla="*/ 2565195 w 5247409"/>
              <a:gd name="connsiteY181" fmla="*/ 3438491 h 6849340"/>
              <a:gd name="connsiteX182" fmla="*/ 2547773 w 5247409"/>
              <a:gd name="connsiteY182" fmla="*/ 3413154 h 6849340"/>
              <a:gd name="connsiteX183" fmla="*/ 2530351 w 5247409"/>
              <a:gd name="connsiteY183" fmla="*/ 3387817 h 6849340"/>
              <a:gd name="connsiteX184" fmla="*/ 2530351 w 5247409"/>
              <a:gd name="connsiteY184" fmla="*/ 3387817 h 6849340"/>
              <a:gd name="connsiteX185" fmla="*/ 2505014 w 5247409"/>
              <a:gd name="connsiteY185" fmla="*/ 3293598 h 6849340"/>
              <a:gd name="connsiteX186" fmla="*/ 2505014 w 5247409"/>
              <a:gd name="connsiteY186" fmla="*/ 3293598 h 6849340"/>
              <a:gd name="connsiteX187" fmla="*/ 2505014 w 5247409"/>
              <a:gd name="connsiteY187" fmla="*/ 3293598 h 6849340"/>
              <a:gd name="connsiteX188" fmla="*/ 2505014 w 5247409"/>
              <a:gd name="connsiteY188" fmla="*/ 3276176 h 6849340"/>
              <a:gd name="connsiteX189" fmla="*/ 2505014 w 5247409"/>
              <a:gd name="connsiteY189" fmla="*/ 3276176 h 6849340"/>
              <a:gd name="connsiteX190" fmla="*/ 2505014 w 5247409"/>
              <a:gd name="connsiteY190" fmla="*/ 3276176 h 6849340"/>
              <a:gd name="connsiteX191" fmla="*/ 2513726 w 5247409"/>
              <a:gd name="connsiteY191" fmla="*/ 3216004 h 6849340"/>
              <a:gd name="connsiteX192" fmla="*/ 2513726 w 5247409"/>
              <a:gd name="connsiteY192" fmla="*/ 3216004 h 6849340"/>
              <a:gd name="connsiteX193" fmla="*/ 2966596 w 5247409"/>
              <a:gd name="connsiteY193" fmla="*/ 2856556 h 6849340"/>
              <a:gd name="connsiteX194" fmla="*/ 2975307 w 5247409"/>
              <a:gd name="connsiteY194" fmla="*/ 2856556 h 6849340"/>
              <a:gd name="connsiteX195" fmla="*/ 3727453 w 5247409"/>
              <a:gd name="connsiteY195" fmla="*/ 2728298 h 6849340"/>
              <a:gd name="connsiteX196" fmla="*/ 4934089 w 5247409"/>
              <a:gd name="connsiteY196" fmla="*/ 3266694 h 6849340"/>
              <a:gd name="connsiteX197" fmla="*/ 1530425 w 5247409"/>
              <a:gd name="connsiteY197" fmla="*/ 316698 h 6849340"/>
              <a:gd name="connsiteX198" fmla="*/ 2744949 w 5247409"/>
              <a:gd name="connsiteY198" fmla="*/ 872499 h 6849340"/>
              <a:gd name="connsiteX199" fmla="*/ 1530425 w 5247409"/>
              <a:gd name="connsiteY199" fmla="*/ 1428300 h 6849340"/>
              <a:gd name="connsiteX200" fmla="*/ 315901 w 5247409"/>
              <a:gd name="connsiteY200" fmla="*/ 872499 h 6849340"/>
              <a:gd name="connsiteX201" fmla="*/ 1530425 w 5247409"/>
              <a:gd name="connsiteY201" fmla="*/ 316698 h 6849340"/>
              <a:gd name="connsiteX202" fmla="*/ 316698 w 5247409"/>
              <a:gd name="connsiteY202" fmla="*/ 4523968 h 6849340"/>
              <a:gd name="connsiteX203" fmla="*/ 316698 w 5247409"/>
              <a:gd name="connsiteY203" fmla="*/ 4190645 h 6849340"/>
              <a:gd name="connsiteX204" fmla="*/ 1531213 w 5247409"/>
              <a:gd name="connsiteY204" fmla="*/ 4523968 h 6849340"/>
              <a:gd name="connsiteX205" fmla="*/ 2181225 w 5247409"/>
              <a:gd name="connsiteY205" fmla="*/ 4447171 h 6849340"/>
              <a:gd name="connsiteX206" fmla="*/ 2181225 w 5247409"/>
              <a:gd name="connsiteY206" fmla="*/ 4994261 h 6849340"/>
              <a:gd name="connsiteX207" fmla="*/ 1531213 w 5247409"/>
              <a:gd name="connsiteY207" fmla="*/ 5088480 h 6849340"/>
              <a:gd name="connsiteX208" fmla="*/ 316698 w 5247409"/>
              <a:gd name="connsiteY208" fmla="*/ 4523968 h 6849340"/>
              <a:gd name="connsiteX209" fmla="*/ 4934089 w 5247409"/>
              <a:gd name="connsiteY209" fmla="*/ 5986298 h 6849340"/>
              <a:gd name="connsiteX210" fmla="*/ 3719565 w 5247409"/>
              <a:gd name="connsiteY210" fmla="*/ 6542099 h 6849340"/>
              <a:gd name="connsiteX211" fmla="*/ 2505041 w 5247409"/>
              <a:gd name="connsiteY211" fmla="*/ 5986298 h 6849340"/>
              <a:gd name="connsiteX212" fmla="*/ 2505041 w 5247409"/>
              <a:gd name="connsiteY212" fmla="*/ 5652975 h 6849340"/>
              <a:gd name="connsiteX213" fmla="*/ 3719565 w 5247409"/>
              <a:gd name="connsiteY213" fmla="*/ 5986298 h 6849340"/>
              <a:gd name="connsiteX214" fmla="*/ 4934089 w 5247409"/>
              <a:gd name="connsiteY214" fmla="*/ 5652975 h 6849340"/>
              <a:gd name="connsiteX215" fmla="*/ 4934089 w 5247409"/>
              <a:gd name="connsiteY215" fmla="*/ 5986298 h 6849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</a:cxnLst>
            <a:rect l="l" t="t" r="r" b="b"/>
            <a:pathLst>
              <a:path w="5247409" h="6849340">
                <a:moveTo>
                  <a:pt x="5249990" y="3266694"/>
                </a:moveTo>
                <a:cubicBezTo>
                  <a:pt x="5249990" y="2778988"/>
                  <a:pt x="4574641" y="2394204"/>
                  <a:pt x="3719565" y="2394204"/>
                </a:cubicBezTo>
                <a:cubicBezTo>
                  <a:pt x="3480461" y="2394204"/>
                  <a:pt x="3266694" y="2419541"/>
                  <a:pt x="3069553" y="2479713"/>
                </a:cubicBezTo>
                <a:lnTo>
                  <a:pt x="3069553" y="1813075"/>
                </a:lnTo>
                <a:cubicBezTo>
                  <a:pt x="3069553" y="1804364"/>
                  <a:pt x="3069553" y="1795653"/>
                  <a:pt x="3069553" y="1787739"/>
                </a:cubicBezTo>
                <a:cubicBezTo>
                  <a:pt x="3069553" y="1779028"/>
                  <a:pt x="3069553" y="1770317"/>
                  <a:pt x="3069553" y="1762402"/>
                </a:cubicBezTo>
                <a:lnTo>
                  <a:pt x="3069553" y="872490"/>
                </a:lnTo>
                <a:cubicBezTo>
                  <a:pt x="3069553" y="384784"/>
                  <a:pt x="2394204" y="0"/>
                  <a:pt x="1539136" y="0"/>
                </a:cubicBezTo>
                <a:cubicBezTo>
                  <a:pt x="675349" y="0"/>
                  <a:pt x="0" y="384784"/>
                  <a:pt x="0" y="872490"/>
                </a:cubicBezTo>
                <a:lnTo>
                  <a:pt x="0" y="1744980"/>
                </a:lnTo>
                <a:cubicBezTo>
                  <a:pt x="0" y="1753691"/>
                  <a:pt x="0" y="1762402"/>
                  <a:pt x="0" y="1770317"/>
                </a:cubicBezTo>
                <a:cubicBezTo>
                  <a:pt x="0" y="1779028"/>
                  <a:pt x="0" y="1787739"/>
                  <a:pt x="0" y="1795653"/>
                </a:cubicBezTo>
                <a:lnTo>
                  <a:pt x="0" y="2668143"/>
                </a:lnTo>
                <a:cubicBezTo>
                  <a:pt x="0" y="2676854"/>
                  <a:pt x="0" y="2685565"/>
                  <a:pt x="0" y="2693480"/>
                </a:cubicBezTo>
                <a:cubicBezTo>
                  <a:pt x="0" y="2701394"/>
                  <a:pt x="0" y="2710902"/>
                  <a:pt x="0" y="2718816"/>
                </a:cubicBezTo>
                <a:lnTo>
                  <a:pt x="0" y="3591306"/>
                </a:lnTo>
                <a:cubicBezTo>
                  <a:pt x="0" y="3600017"/>
                  <a:pt x="0" y="3608728"/>
                  <a:pt x="0" y="3616643"/>
                </a:cubicBezTo>
                <a:cubicBezTo>
                  <a:pt x="0" y="3624557"/>
                  <a:pt x="0" y="3634065"/>
                  <a:pt x="0" y="3641979"/>
                </a:cubicBezTo>
                <a:lnTo>
                  <a:pt x="0" y="4522384"/>
                </a:lnTo>
                <a:cubicBezTo>
                  <a:pt x="0" y="5010090"/>
                  <a:pt x="675349" y="5394874"/>
                  <a:pt x="1530425" y="5394874"/>
                </a:cubicBezTo>
                <a:cubicBezTo>
                  <a:pt x="1761614" y="5394874"/>
                  <a:pt x="1983295" y="5369537"/>
                  <a:pt x="2180437" y="5318076"/>
                </a:cubicBezTo>
                <a:lnTo>
                  <a:pt x="2180437" y="5984714"/>
                </a:lnTo>
                <a:cubicBezTo>
                  <a:pt x="2180437" y="6472420"/>
                  <a:pt x="2855786" y="6857204"/>
                  <a:pt x="3710862" y="6857204"/>
                </a:cubicBezTo>
                <a:cubicBezTo>
                  <a:pt x="4565939" y="6857204"/>
                  <a:pt x="5241288" y="6472420"/>
                  <a:pt x="5241288" y="5984714"/>
                </a:cubicBezTo>
                <a:lnTo>
                  <a:pt x="5241288" y="5113808"/>
                </a:lnTo>
                <a:cubicBezTo>
                  <a:pt x="5241288" y="5105097"/>
                  <a:pt x="5241288" y="5096386"/>
                  <a:pt x="5241288" y="5088472"/>
                </a:cubicBezTo>
                <a:cubicBezTo>
                  <a:pt x="5241288" y="5079760"/>
                  <a:pt x="5241288" y="5071050"/>
                  <a:pt x="5241288" y="5063135"/>
                </a:cubicBezTo>
                <a:lnTo>
                  <a:pt x="5241288" y="4190645"/>
                </a:lnTo>
                <a:cubicBezTo>
                  <a:pt x="5241288" y="4181934"/>
                  <a:pt x="5241288" y="4173223"/>
                  <a:pt x="5241288" y="4165309"/>
                </a:cubicBezTo>
                <a:cubicBezTo>
                  <a:pt x="5241288" y="4156598"/>
                  <a:pt x="5241288" y="4147886"/>
                  <a:pt x="5241288" y="4139972"/>
                </a:cubicBezTo>
                <a:lnTo>
                  <a:pt x="5241288" y="3266694"/>
                </a:lnTo>
                <a:lnTo>
                  <a:pt x="5249990" y="3266694"/>
                </a:lnTo>
                <a:close/>
                <a:moveTo>
                  <a:pt x="402206" y="1471041"/>
                </a:moveTo>
                <a:cubicBezTo>
                  <a:pt x="410917" y="1479752"/>
                  <a:pt x="427543" y="1488463"/>
                  <a:pt x="436254" y="1488463"/>
                </a:cubicBezTo>
                <a:cubicBezTo>
                  <a:pt x="470301" y="1513800"/>
                  <a:pt x="513051" y="1531213"/>
                  <a:pt x="555801" y="1548635"/>
                </a:cubicBezTo>
                <a:lnTo>
                  <a:pt x="555801" y="1548635"/>
                </a:lnTo>
                <a:cubicBezTo>
                  <a:pt x="598551" y="1566057"/>
                  <a:pt x="641310" y="1582683"/>
                  <a:pt x="684060" y="1600096"/>
                </a:cubicBezTo>
                <a:cubicBezTo>
                  <a:pt x="701482" y="1608807"/>
                  <a:pt x="718107" y="1608807"/>
                  <a:pt x="726809" y="1617518"/>
                </a:cubicBezTo>
                <a:cubicBezTo>
                  <a:pt x="760857" y="1626229"/>
                  <a:pt x="786982" y="1634940"/>
                  <a:pt x="821029" y="1651566"/>
                </a:cubicBezTo>
                <a:cubicBezTo>
                  <a:pt x="838451" y="1660277"/>
                  <a:pt x="855077" y="1660277"/>
                  <a:pt x="881201" y="1668988"/>
                </a:cubicBezTo>
                <a:cubicBezTo>
                  <a:pt x="915249" y="1677699"/>
                  <a:pt x="941373" y="1686410"/>
                  <a:pt x="975421" y="1694324"/>
                </a:cubicBezTo>
                <a:cubicBezTo>
                  <a:pt x="992843" y="1703035"/>
                  <a:pt x="1018171" y="1703035"/>
                  <a:pt x="1035593" y="1703035"/>
                </a:cubicBezTo>
                <a:cubicBezTo>
                  <a:pt x="1069640" y="1711747"/>
                  <a:pt x="1103679" y="1711747"/>
                  <a:pt x="1138515" y="1720458"/>
                </a:cubicBezTo>
                <a:cubicBezTo>
                  <a:pt x="1155937" y="1720458"/>
                  <a:pt x="1181265" y="1729169"/>
                  <a:pt x="1198687" y="1729169"/>
                </a:cubicBezTo>
                <a:cubicBezTo>
                  <a:pt x="1232734" y="1737880"/>
                  <a:pt x="1275484" y="1737880"/>
                  <a:pt x="1309532" y="1737880"/>
                </a:cubicBezTo>
                <a:cubicBezTo>
                  <a:pt x="1326954" y="1737880"/>
                  <a:pt x="1343579" y="1737880"/>
                  <a:pt x="1360993" y="1746591"/>
                </a:cubicBezTo>
                <a:cubicBezTo>
                  <a:pt x="1421165" y="1746591"/>
                  <a:pt x="1471838" y="1755302"/>
                  <a:pt x="1532010" y="1755302"/>
                </a:cubicBezTo>
                <a:cubicBezTo>
                  <a:pt x="1592182" y="1755302"/>
                  <a:pt x="1651557" y="1755302"/>
                  <a:pt x="1703027" y="1746591"/>
                </a:cubicBezTo>
                <a:cubicBezTo>
                  <a:pt x="1720449" y="1746591"/>
                  <a:pt x="1737074" y="1746591"/>
                  <a:pt x="1754488" y="1737880"/>
                </a:cubicBezTo>
                <a:cubicBezTo>
                  <a:pt x="1788535" y="1737880"/>
                  <a:pt x="1831285" y="1729169"/>
                  <a:pt x="1865333" y="1729169"/>
                </a:cubicBezTo>
                <a:cubicBezTo>
                  <a:pt x="1882755" y="1729169"/>
                  <a:pt x="1908083" y="1720458"/>
                  <a:pt x="1925505" y="1720458"/>
                </a:cubicBezTo>
                <a:cubicBezTo>
                  <a:pt x="1959552" y="1711747"/>
                  <a:pt x="1993591" y="1711747"/>
                  <a:pt x="2028427" y="1703035"/>
                </a:cubicBezTo>
                <a:cubicBezTo>
                  <a:pt x="2045849" y="1703035"/>
                  <a:pt x="2071177" y="1694324"/>
                  <a:pt x="2088599" y="1694324"/>
                </a:cubicBezTo>
                <a:cubicBezTo>
                  <a:pt x="2122646" y="1685613"/>
                  <a:pt x="2148771" y="1676902"/>
                  <a:pt x="2182818" y="1668988"/>
                </a:cubicBezTo>
                <a:cubicBezTo>
                  <a:pt x="2200240" y="1660277"/>
                  <a:pt x="2216866" y="1660277"/>
                  <a:pt x="2242991" y="1651566"/>
                </a:cubicBezTo>
                <a:cubicBezTo>
                  <a:pt x="2277038" y="1642855"/>
                  <a:pt x="2303162" y="1634144"/>
                  <a:pt x="2337210" y="1617518"/>
                </a:cubicBezTo>
                <a:cubicBezTo>
                  <a:pt x="2354632" y="1608807"/>
                  <a:pt x="2371258" y="1608807"/>
                  <a:pt x="2379960" y="1600096"/>
                </a:cubicBezTo>
                <a:cubicBezTo>
                  <a:pt x="2422710" y="1582674"/>
                  <a:pt x="2465468" y="1566049"/>
                  <a:pt x="2508218" y="1548635"/>
                </a:cubicBezTo>
                <a:lnTo>
                  <a:pt x="2508218" y="1548635"/>
                </a:lnTo>
                <a:cubicBezTo>
                  <a:pt x="2550968" y="1531213"/>
                  <a:pt x="2585016" y="1505885"/>
                  <a:pt x="2627766" y="1488463"/>
                </a:cubicBezTo>
                <a:cubicBezTo>
                  <a:pt x="2636477" y="1479752"/>
                  <a:pt x="2653102" y="1471041"/>
                  <a:pt x="2661813" y="1471041"/>
                </a:cubicBezTo>
                <a:cubicBezTo>
                  <a:pt x="2687150" y="1453619"/>
                  <a:pt x="2713274" y="1436993"/>
                  <a:pt x="2738611" y="1419580"/>
                </a:cubicBezTo>
                <a:cubicBezTo>
                  <a:pt x="2738611" y="1419580"/>
                  <a:pt x="2747322" y="1410869"/>
                  <a:pt x="2756033" y="1410869"/>
                </a:cubicBezTo>
                <a:lnTo>
                  <a:pt x="2756033" y="1744192"/>
                </a:lnTo>
                <a:cubicBezTo>
                  <a:pt x="2756033" y="2009420"/>
                  <a:pt x="2260404" y="2299993"/>
                  <a:pt x="1541509" y="2299993"/>
                </a:cubicBezTo>
                <a:cubicBezTo>
                  <a:pt x="822614" y="2299993"/>
                  <a:pt x="326985" y="2009429"/>
                  <a:pt x="326985" y="1744192"/>
                </a:cubicBezTo>
                <a:lnTo>
                  <a:pt x="326985" y="1410869"/>
                </a:lnTo>
                <a:cubicBezTo>
                  <a:pt x="326985" y="1410869"/>
                  <a:pt x="335696" y="1419580"/>
                  <a:pt x="344407" y="1419580"/>
                </a:cubicBezTo>
                <a:cubicBezTo>
                  <a:pt x="350745" y="1436993"/>
                  <a:pt x="376073" y="1454416"/>
                  <a:pt x="402206" y="1471041"/>
                </a:cubicBezTo>
                <a:close/>
                <a:moveTo>
                  <a:pt x="3010177" y="4036262"/>
                </a:moveTo>
                <a:cubicBezTo>
                  <a:pt x="3027599" y="4044973"/>
                  <a:pt x="3044225" y="4044973"/>
                  <a:pt x="3070349" y="4053684"/>
                </a:cubicBezTo>
                <a:cubicBezTo>
                  <a:pt x="3104397" y="4062395"/>
                  <a:pt x="3130521" y="4071106"/>
                  <a:pt x="3164569" y="4079021"/>
                </a:cubicBezTo>
                <a:cubicBezTo>
                  <a:pt x="3181991" y="4087732"/>
                  <a:pt x="3207319" y="4087732"/>
                  <a:pt x="3224741" y="4087732"/>
                </a:cubicBezTo>
                <a:cubicBezTo>
                  <a:pt x="3258788" y="4096443"/>
                  <a:pt x="3292827" y="4096443"/>
                  <a:pt x="3327663" y="4105154"/>
                </a:cubicBezTo>
                <a:cubicBezTo>
                  <a:pt x="3345085" y="4105154"/>
                  <a:pt x="3370413" y="4113865"/>
                  <a:pt x="3387835" y="4113865"/>
                </a:cubicBezTo>
                <a:cubicBezTo>
                  <a:pt x="3421882" y="4122576"/>
                  <a:pt x="3464632" y="4122576"/>
                  <a:pt x="3498680" y="4122576"/>
                </a:cubicBezTo>
                <a:cubicBezTo>
                  <a:pt x="3516093" y="4122576"/>
                  <a:pt x="3532727" y="4122576"/>
                  <a:pt x="3550141" y="4131287"/>
                </a:cubicBezTo>
                <a:cubicBezTo>
                  <a:pt x="3610313" y="4131287"/>
                  <a:pt x="3660986" y="4139998"/>
                  <a:pt x="3721158" y="4139998"/>
                </a:cubicBezTo>
                <a:cubicBezTo>
                  <a:pt x="3781330" y="4139998"/>
                  <a:pt x="3840714" y="4139998"/>
                  <a:pt x="3892175" y="4131287"/>
                </a:cubicBezTo>
                <a:cubicBezTo>
                  <a:pt x="3909589" y="4131287"/>
                  <a:pt x="3926222" y="4131287"/>
                  <a:pt x="3943636" y="4122576"/>
                </a:cubicBezTo>
                <a:cubicBezTo>
                  <a:pt x="3977683" y="4122576"/>
                  <a:pt x="4020433" y="4113865"/>
                  <a:pt x="4054481" y="4113865"/>
                </a:cubicBezTo>
                <a:cubicBezTo>
                  <a:pt x="4071894" y="4113865"/>
                  <a:pt x="4097231" y="4105154"/>
                  <a:pt x="4114653" y="4105154"/>
                </a:cubicBezTo>
                <a:cubicBezTo>
                  <a:pt x="4148700" y="4096443"/>
                  <a:pt x="4182739" y="4096443"/>
                  <a:pt x="4217575" y="4087732"/>
                </a:cubicBezTo>
                <a:cubicBezTo>
                  <a:pt x="4234989" y="4087732"/>
                  <a:pt x="4260325" y="4079021"/>
                  <a:pt x="4277747" y="4079021"/>
                </a:cubicBezTo>
                <a:cubicBezTo>
                  <a:pt x="4311795" y="4070310"/>
                  <a:pt x="4337919" y="4061599"/>
                  <a:pt x="4371966" y="4053684"/>
                </a:cubicBezTo>
                <a:cubicBezTo>
                  <a:pt x="4389389" y="4044973"/>
                  <a:pt x="4406014" y="4044973"/>
                  <a:pt x="4432139" y="4036262"/>
                </a:cubicBezTo>
                <a:cubicBezTo>
                  <a:pt x="4466186" y="4027551"/>
                  <a:pt x="4492311" y="4018840"/>
                  <a:pt x="4526358" y="4002215"/>
                </a:cubicBezTo>
                <a:cubicBezTo>
                  <a:pt x="4543780" y="3993503"/>
                  <a:pt x="4560406" y="3993503"/>
                  <a:pt x="4569117" y="3984793"/>
                </a:cubicBezTo>
                <a:cubicBezTo>
                  <a:pt x="4611867" y="3967371"/>
                  <a:pt x="4654625" y="3950745"/>
                  <a:pt x="4697375" y="3933332"/>
                </a:cubicBezTo>
                <a:lnTo>
                  <a:pt x="4697375" y="3933332"/>
                </a:lnTo>
                <a:cubicBezTo>
                  <a:pt x="4740125" y="3915909"/>
                  <a:pt x="4774173" y="3890582"/>
                  <a:pt x="4816931" y="3873160"/>
                </a:cubicBezTo>
                <a:cubicBezTo>
                  <a:pt x="4825642" y="3864448"/>
                  <a:pt x="4842268" y="3855738"/>
                  <a:pt x="4850979" y="3855738"/>
                </a:cubicBezTo>
                <a:cubicBezTo>
                  <a:pt x="4876315" y="3838315"/>
                  <a:pt x="4902440" y="3821690"/>
                  <a:pt x="4927777" y="3804276"/>
                </a:cubicBezTo>
                <a:cubicBezTo>
                  <a:pt x="4927777" y="3804276"/>
                  <a:pt x="4936487" y="3795565"/>
                  <a:pt x="4945198" y="3795565"/>
                </a:cubicBezTo>
                <a:lnTo>
                  <a:pt x="4945198" y="4128888"/>
                </a:lnTo>
                <a:cubicBezTo>
                  <a:pt x="4945198" y="4394117"/>
                  <a:pt x="4449569" y="4684689"/>
                  <a:pt x="3730674" y="4684689"/>
                </a:cubicBezTo>
                <a:cubicBezTo>
                  <a:pt x="3422688" y="4684689"/>
                  <a:pt x="3149545" y="4633229"/>
                  <a:pt x="2943693" y="4547720"/>
                </a:cubicBezTo>
                <a:cubicBezTo>
                  <a:pt x="2943693" y="4547720"/>
                  <a:pt x="2934982" y="4547720"/>
                  <a:pt x="2934982" y="4539009"/>
                </a:cubicBezTo>
                <a:cubicBezTo>
                  <a:pt x="2703792" y="4444790"/>
                  <a:pt x="2550198" y="4307820"/>
                  <a:pt x="2516150" y="4179561"/>
                </a:cubicBezTo>
                <a:cubicBezTo>
                  <a:pt x="2516150" y="4179561"/>
                  <a:pt x="2516150" y="4179561"/>
                  <a:pt x="2516150" y="4170850"/>
                </a:cubicBezTo>
                <a:cubicBezTo>
                  <a:pt x="2516150" y="4162139"/>
                  <a:pt x="2516150" y="4153428"/>
                  <a:pt x="2516150" y="4145514"/>
                </a:cubicBezTo>
                <a:lnTo>
                  <a:pt x="2516150" y="4145514"/>
                </a:lnTo>
                <a:lnTo>
                  <a:pt x="2516150" y="3786066"/>
                </a:lnTo>
                <a:cubicBezTo>
                  <a:pt x="2533572" y="3794777"/>
                  <a:pt x="2541487" y="3803488"/>
                  <a:pt x="2558900" y="3820114"/>
                </a:cubicBezTo>
                <a:lnTo>
                  <a:pt x="2558900" y="3820114"/>
                </a:lnTo>
                <a:cubicBezTo>
                  <a:pt x="2558900" y="3820114"/>
                  <a:pt x="2558900" y="3820114"/>
                  <a:pt x="2567611" y="3820114"/>
                </a:cubicBezTo>
                <a:cubicBezTo>
                  <a:pt x="2576322" y="3820114"/>
                  <a:pt x="2576322" y="3828825"/>
                  <a:pt x="2585033" y="3828825"/>
                </a:cubicBezTo>
                <a:lnTo>
                  <a:pt x="2585033" y="3828825"/>
                </a:lnTo>
                <a:cubicBezTo>
                  <a:pt x="2602455" y="3837536"/>
                  <a:pt x="2610370" y="3846247"/>
                  <a:pt x="2627783" y="3854162"/>
                </a:cubicBezTo>
                <a:lnTo>
                  <a:pt x="2627783" y="3854162"/>
                </a:lnTo>
                <a:cubicBezTo>
                  <a:pt x="2645205" y="3862872"/>
                  <a:pt x="2653120" y="3871584"/>
                  <a:pt x="2670533" y="3879498"/>
                </a:cubicBezTo>
                <a:lnTo>
                  <a:pt x="2679244" y="3879498"/>
                </a:lnTo>
                <a:cubicBezTo>
                  <a:pt x="2687955" y="3879498"/>
                  <a:pt x="2687955" y="3888209"/>
                  <a:pt x="2696666" y="3888209"/>
                </a:cubicBezTo>
                <a:cubicBezTo>
                  <a:pt x="2730714" y="3905631"/>
                  <a:pt x="2764753" y="3922256"/>
                  <a:pt x="2807511" y="3939670"/>
                </a:cubicBezTo>
                <a:lnTo>
                  <a:pt x="2807511" y="3939670"/>
                </a:lnTo>
                <a:cubicBezTo>
                  <a:pt x="2816222" y="3939670"/>
                  <a:pt x="2824933" y="3948381"/>
                  <a:pt x="2832848" y="3948381"/>
                </a:cubicBezTo>
                <a:cubicBezTo>
                  <a:pt x="2850270" y="3957092"/>
                  <a:pt x="2875598" y="3965803"/>
                  <a:pt x="2893020" y="3973718"/>
                </a:cubicBezTo>
                <a:cubicBezTo>
                  <a:pt x="2910442" y="3982429"/>
                  <a:pt x="2918356" y="3982429"/>
                  <a:pt x="2935770" y="3991140"/>
                </a:cubicBezTo>
                <a:cubicBezTo>
                  <a:pt x="2941294" y="4019637"/>
                  <a:pt x="2975342" y="4028339"/>
                  <a:pt x="3010177" y="4036262"/>
                </a:cubicBezTo>
                <a:close/>
                <a:moveTo>
                  <a:pt x="2189148" y="4062387"/>
                </a:moveTo>
                <a:cubicBezTo>
                  <a:pt x="1992795" y="4122559"/>
                  <a:pt x="1770317" y="4156606"/>
                  <a:pt x="1539136" y="4156606"/>
                </a:cubicBezTo>
                <a:cubicBezTo>
                  <a:pt x="821038" y="4156606"/>
                  <a:pt x="324621" y="3866042"/>
                  <a:pt x="324621" y="3600805"/>
                </a:cubicBezTo>
                <a:lnTo>
                  <a:pt x="324621" y="3267482"/>
                </a:lnTo>
                <a:cubicBezTo>
                  <a:pt x="606474" y="3472538"/>
                  <a:pt x="1042728" y="3600805"/>
                  <a:pt x="1539145" y="3600805"/>
                </a:cubicBezTo>
                <a:cubicBezTo>
                  <a:pt x="1770334" y="3600805"/>
                  <a:pt x="1992015" y="3575469"/>
                  <a:pt x="2189157" y="3524008"/>
                </a:cubicBezTo>
                <a:lnTo>
                  <a:pt x="2189148" y="4062387"/>
                </a:lnTo>
                <a:lnTo>
                  <a:pt x="2189148" y="4062387"/>
                </a:lnTo>
                <a:close/>
                <a:moveTo>
                  <a:pt x="4934089" y="5062347"/>
                </a:moveTo>
                <a:cubicBezTo>
                  <a:pt x="4934089" y="5327575"/>
                  <a:pt x="4438460" y="5618148"/>
                  <a:pt x="3719565" y="5618148"/>
                </a:cubicBezTo>
                <a:cubicBezTo>
                  <a:pt x="3026794" y="5618148"/>
                  <a:pt x="2531174" y="5344209"/>
                  <a:pt x="2505041" y="5087684"/>
                </a:cubicBezTo>
                <a:lnTo>
                  <a:pt x="2505041" y="5087684"/>
                </a:lnTo>
                <a:lnTo>
                  <a:pt x="2505041" y="4728236"/>
                </a:lnTo>
                <a:cubicBezTo>
                  <a:pt x="2573127" y="4779697"/>
                  <a:pt x="2650721" y="4822456"/>
                  <a:pt x="2736229" y="4865206"/>
                </a:cubicBezTo>
                <a:lnTo>
                  <a:pt x="2736229" y="4865206"/>
                </a:lnTo>
                <a:cubicBezTo>
                  <a:pt x="2753652" y="4873917"/>
                  <a:pt x="2761566" y="4882628"/>
                  <a:pt x="2778979" y="4882628"/>
                </a:cubicBezTo>
                <a:cubicBezTo>
                  <a:pt x="2787691" y="4882628"/>
                  <a:pt x="2796402" y="4891339"/>
                  <a:pt x="2804316" y="4891339"/>
                </a:cubicBezTo>
                <a:cubicBezTo>
                  <a:pt x="3060842" y="4994261"/>
                  <a:pt x="3368820" y="5062356"/>
                  <a:pt x="3719565" y="5062356"/>
                </a:cubicBezTo>
                <a:cubicBezTo>
                  <a:pt x="4223896" y="5062356"/>
                  <a:pt x="4660141" y="4934098"/>
                  <a:pt x="4934089" y="4729033"/>
                </a:cubicBezTo>
                <a:lnTo>
                  <a:pt x="4934089" y="5062347"/>
                </a:lnTo>
                <a:close/>
                <a:moveTo>
                  <a:pt x="2299993" y="2924669"/>
                </a:moveTo>
                <a:cubicBezTo>
                  <a:pt x="2282571" y="2942091"/>
                  <a:pt x="2274657" y="2967419"/>
                  <a:pt x="2257243" y="2984841"/>
                </a:cubicBezTo>
                <a:cubicBezTo>
                  <a:pt x="2248532" y="2993552"/>
                  <a:pt x="2248532" y="3002263"/>
                  <a:pt x="2239821" y="3018888"/>
                </a:cubicBezTo>
                <a:cubicBezTo>
                  <a:pt x="2231110" y="3036310"/>
                  <a:pt x="2222399" y="3052936"/>
                  <a:pt x="2222399" y="3061638"/>
                </a:cubicBezTo>
                <a:cubicBezTo>
                  <a:pt x="2213688" y="3079060"/>
                  <a:pt x="2213688" y="3095686"/>
                  <a:pt x="2204977" y="3104388"/>
                </a:cubicBezTo>
                <a:cubicBezTo>
                  <a:pt x="2204977" y="3113099"/>
                  <a:pt x="2196266" y="3113099"/>
                  <a:pt x="2196266" y="3121810"/>
                </a:cubicBezTo>
                <a:cubicBezTo>
                  <a:pt x="1999912" y="3189897"/>
                  <a:pt x="1768732" y="3224732"/>
                  <a:pt x="1529628" y="3224732"/>
                </a:cubicBezTo>
                <a:cubicBezTo>
                  <a:pt x="811521" y="3224732"/>
                  <a:pt x="315113" y="2934168"/>
                  <a:pt x="315113" y="2668931"/>
                </a:cubicBezTo>
                <a:lnTo>
                  <a:pt x="315113" y="2335617"/>
                </a:lnTo>
                <a:cubicBezTo>
                  <a:pt x="596966" y="2540673"/>
                  <a:pt x="1033220" y="2668940"/>
                  <a:pt x="1529637" y="2668940"/>
                </a:cubicBezTo>
                <a:cubicBezTo>
                  <a:pt x="2026054" y="2668940"/>
                  <a:pt x="2470214" y="2540681"/>
                  <a:pt x="2744161" y="2335617"/>
                </a:cubicBezTo>
                <a:lnTo>
                  <a:pt x="2744161" y="2574720"/>
                </a:lnTo>
                <a:cubicBezTo>
                  <a:pt x="2547808" y="2660229"/>
                  <a:pt x="2393425" y="2779776"/>
                  <a:pt x="2299205" y="2908043"/>
                </a:cubicBezTo>
                <a:cubicBezTo>
                  <a:pt x="2308696" y="2924669"/>
                  <a:pt x="2299993" y="2924669"/>
                  <a:pt x="2299993" y="2924669"/>
                </a:cubicBezTo>
                <a:close/>
                <a:moveTo>
                  <a:pt x="4934089" y="3266694"/>
                </a:moveTo>
                <a:cubicBezTo>
                  <a:pt x="4934089" y="3531922"/>
                  <a:pt x="4438460" y="3822495"/>
                  <a:pt x="3719565" y="3822495"/>
                </a:cubicBezTo>
                <a:cubicBezTo>
                  <a:pt x="3386242" y="3822495"/>
                  <a:pt x="3103592" y="3762323"/>
                  <a:pt x="2898536" y="3668900"/>
                </a:cubicBezTo>
                <a:lnTo>
                  <a:pt x="2898536" y="3668900"/>
                </a:lnTo>
                <a:cubicBezTo>
                  <a:pt x="2873199" y="3660189"/>
                  <a:pt x="2847075" y="3643564"/>
                  <a:pt x="2821738" y="3634853"/>
                </a:cubicBezTo>
                <a:lnTo>
                  <a:pt x="2821738" y="3634853"/>
                </a:lnTo>
                <a:lnTo>
                  <a:pt x="2821738" y="3634853"/>
                </a:lnTo>
                <a:lnTo>
                  <a:pt x="2821738" y="3634853"/>
                </a:lnTo>
                <a:cubicBezTo>
                  <a:pt x="2821738" y="3634853"/>
                  <a:pt x="2813027" y="3634853"/>
                  <a:pt x="2813027" y="3626142"/>
                </a:cubicBezTo>
                <a:cubicBezTo>
                  <a:pt x="2813027" y="3626142"/>
                  <a:pt x="2813027" y="3626142"/>
                  <a:pt x="2804316" y="3626142"/>
                </a:cubicBezTo>
                <a:lnTo>
                  <a:pt x="2770268" y="3608720"/>
                </a:lnTo>
                <a:cubicBezTo>
                  <a:pt x="2752846" y="3591298"/>
                  <a:pt x="2744932" y="3583383"/>
                  <a:pt x="2736221" y="3583383"/>
                </a:cubicBezTo>
                <a:lnTo>
                  <a:pt x="2736221" y="3583383"/>
                </a:lnTo>
                <a:cubicBezTo>
                  <a:pt x="2736221" y="3583383"/>
                  <a:pt x="2727510" y="3583383"/>
                  <a:pt x="2727510" y="3574672"/>
                </a:cubicBezTo>
                <a:cubicBezTo>
                  <a:pt x="2727510" y="3574672"/>
                  <a:pt x="2727510" y="3574672"/>
                  <a:pt x="2718799" y="3574672"/>
                </a:cubicBezTo>
                <a:cubicBezTo>
                  <a:pt x="2701377" y="3565961"/>
                  <a:pt x="2684751" y="3549336"/>
                  <a:pt x="2667338" y="3531922"/>
                </a:cubicBezTo>
                <a:lnTo>
                  <a:pt x="2667338" y="3531922"/>
                </a:lnTo>
                <a:cubicBezTo>
                  <a:pt x="2667338" y="3531922"/>
                  <a:pt x="2667338" y="3531922"/>
                  <a:pt x="2658627" y="3531922"/>
                </a:cubicBezTo>
                <a:lnTo>
                  <a:pt x="2658627" y="3531922"/>
                </a:lnTo>
                <a:cubicBezTo>
                  <a:pt x="2649916" y="3523211"/>
                  <a:pt x="2641205" y="3514500"/>
                  <a:pt x="2633290" y="3506586"/>
                </a:cubicBezTo>
                <a:lnTo>
                  <a:pt x="2633290" y="3506586"/>
                </a:lnTo>
                <a:cubicBezTo>
                  <a:pt x="2624579" y="3497875"/>
                  <a:pt x="2615868" y="3489163"/>
                  <a:pt x="2607954" y="3489163"/>
                </a:cubicBezTo>
                <a:lnTo>
                  <a:pt x="2607954" y="3489163"/>
                </a:lnTo>
                <a:lnTo>
                  <a:pt x="2607954" y="3489163"/>
                </a:lnTo>
                <a:lnTo>
                  <a:pt x="2607954" y="3489163"/>
                </a:lnTo>
                <a:cubicBezTo>
                  <a:pt x="2599243" y="3480452"/>
                  <a:pt x="2590532" y="3471741"/>
                  <a:pt x="2582617" y="3463827"/>
                </a:cubicBezTo>
                <a:cubicBezTo>
                  <a:pt x="2573906" y="3455116"/>
                  <a:pt x="2565195" y="3446405"/>
                  <a:pt x="2565195" y="3438491"/>
                </a:cubicBezTo>
                <a:lnTo>
                  <a:pt x="2565195" y="3438491"/>
                </a:lnTo>
                <a:lnTo>
                  <a:pt x="2565195" y="3438491"/>
                </a:lnTo>
                <a:cubicBezTo>
                  <a:pt x="2556484" y="3429779"/>
                  <a:pt x="2556484" y="3421069"/>
                  <a:pt x="2547773" y="3413154"/>
                </a:cubicBezTo>
                <a:cubicBezTo>
                  <a:pt x="2539062" y="3404443"/>
                  <a:pt x="2539062" y="3395732"/>
                  <a:pt x="2530351" y="3387817"/>
                </a:cubicBezTo>
                <a:lnTo>
                  <a:pt x="2530351" y="3387817"/>
                </a:lnTo>
                <a:cubicBezTo>
                  <a:pt x="2512929" y="3353770"/>
                  <a:pt x="2505014" y="3327646"/>
                  <a:pt x="2505014" y="3293598"/>
                </a:cubicBezTo>
                <a:lnTo>
                  <a:pt x="2505014" y="3293598"/>
                </a:lnTo>
                <a:lnTo>
                  <a:pt x="2505014" y="3293598"/>
                </a:lnTo>
                <a:cubicBezTo>
                  <a:pt x="2505014" y="3284887"/>
                  <a:pt x="2505014" y="3276176"/>
                  <a:pt x="2505014" y="3276176"/>
                </a:cubicBezTo>
                <a:lnTo>
                  <a:pt x="2505014" y="3276176"/>
                </a:lnTo>
                <a:lnTo>
                  <a:pt x="2505014" y="3276176"/>
                </a:lnTo>
                <a:cubicBezTo>
                  <a:pt x="2505014" y="3258754"/>
                  <a:pt x="2505014" y="3242128"/>
                  <a:pt x="2513726" y="3216004"/>
                </a:cubicBezTo>
                <a:lnTo>
                  <a:pt x="2513726" y="3216004"/>
                </a:lnTo>
                <a:cubicBezTo>
                  <a:pt x="2556475" y="3079034"/>
                  <a:pt x="2718782" y="2950776"/>
                  <a:pt x="2966596" y="2856556"/>
                </a:cubicBezTo>
                <a:lnTo>
                  <a:pt x="2975307" y="2856556"/>
                </a:lnTo>
                <a:cubicBezTo>
                  <a:pt x="3180363" y="2779759"/>
                  <a:pt x="3428177" y="2728298"/>
                  <a:pt x="3727453" y="2728298"/>
                </a:cubicBezTo>
                <a:cubicBezTo>
                  <a:pt x="4437672" y="2710893"/>
                  <a:pt x="4934089" y="3002254"/>
                  <a:pt x="4934089" y="3266694"/>
                </a:cubicBezTo>
                <a:close/>
                <a:moveTo>
                  <a:pt x="1530425" y="316698"/>
                </a:moveTo>
                <a:cubicBezTo>
                  <a:pt x="2248532" y="316698"/>
                  <a:pt x="2744949" y="607262"/>
                  <a:pt x="2744949" y="872499"/>
                </a:cubicBezTo>
                <a:cubicBezTo>
                  <a:pt x="2744949" y="1137735"/>
                  <a:pt x="2249320" y="1428300"/>
                  <a:pt x="1530425" y="1428300"/>
                </a:cubicBezTo>
                <a:cubicBezTo>
                  <a:pt x="811530" y="1428300"/>
                  <a:pt x="315901" y="1137735"/>
                  <a:pt x="315901" y="872499"/>
                </a:cubicBezTo>
                <a:cubicBezTo>
                  <a:pt x="316698" y="615973"/>
                  <a:pt x="812318" y="316698"/>
                  <a:pt x="1530425" y="316698"/>
                </a:cubicBezTo>
                <a:close/>
                <a:moveTo>
                  <a:pt x="316698" y="4523968"/>
                </a:moveTo>
                <a:lnTo>
                  <a:pt x="316698" y="4190645"/>
                </a:lnTo>
                <a:cubicBezTo>
                  <a:pt x="598551" y="4395701"/>
                  <a:pt x="1034805" y="4523968"/>
                  <a:pt x="1531213" y="4523968"/>
                </a:cubicBezTo>
                <a:cubicBezTo>
                  <a:pt x="1762402" y="4523968"/>
                  <a:pt x="1984083" y="4498632"/>
                  <a:pt x="2181225" y="4447171"/>
                </a:cubicBezTo>
                <a:lnTo>
                  <a:pt x="2181225" y="4994261"/>
                </a:lnTo>
                <a:cubicBezTo>
                  <a:pt x="1984871" y="5054433"/>
                  <a:pt x="1762393" y="5088480"/>
                  <a:pt x="1531213" y="5088480"/>
                </a:cubicBezTo>
                <a:cubicBezTo>
                  <a:pt x="812318" y="5079769"/>
                  <a:pt x="316698" y="4789196"/>
                  <a:pt x="316698" y="4523968"/>
                </a:cubicBezTo>
                <a:close/>
                <a:moveTo>
                  <a:pt x="4934089" y="5986298"/>
                </a:moveTo>
                <a:cubicBezTo>
                  <a:pt x="4934089" y="6251526"/>
                  <a:pt x="4438460" y="6542099"/>
                  <a:pt x="3719565" y="6542099"/>
                </a:cubicBezTo>
                <a:cubicBezTo>
                  <a:pt x="3000669" y="6542099"/>
                  <a:pt x="2505041" y="6251535"/>
                  <a:pt x="2505041" y="5986298"/>
                </a:cubicBezTo>
                <a:lnTo>
                  <a:pt x="2505041" y="5652975"/>
                </a:lnTo>
                <a:cubicBezTo>
                  <a:pt x="2786894" y="5858031"/>
                  <a:pt x="3223139" y="5986298"/>
                  <a:pt x="3719565" y="5986298"/>
                </a:cubicBezTo>
                <a:cubicBezTo>
                  <a:pt x="4215990" y="5986298"/>
                  <a:pt x="4660141" y="5858040"/>
                  <a:pt x="4934089" y="5652975"/>
                </a:cubicBezTo>
                <a:lnTo>
                  <a:pt x="4934089" y="5986298"/>
                </a:lnTo>
                <a:close/>
              </a:path>
            </a:pathLst>
          </a:custGeom>
          <a:solidFill>
            <a:schemeClr val="bg1"/>
          </a:solidFill>
          <a:ln w="8659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22094950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Network - 80645" descr="Network - 80645">
            <a:hlinkClick r:id="" action="ppaction://media"/>
            <a:extLst>
              <a:ext uri="{FF2B5EF4-FFF2-40B4-BE49-F238E27FC236}">
                <a16:creationId xmlns:a16="http://schemas.microsoft.com/office/drawing/2014/main" xmlns="" id="{6C4B5269-140A-CB41-8A67-A01CB9EAB927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3"/>
              </p:ext>
            </p:extLst>
          </p:nvPr>
        </p:nvPicPr>
        <p:blipFill>
          <a:blip r:embed="rId4">
            <a:lum bright="-27000"/>
          </a:blip>
          <a:stretch>
            <a:fillRect/>
          </a:stretch>
        </p:blipFill>
        <p:spPr>
          <a:xfrm>
            <a:off x="22225" y="4763"/>
            <a:ext cx="12192000" cy="6858000"/>
          </a:xfrm>
          <a:prstGeom prst="rect">
            <a:avLst/>
          </a:prstGeom>
        </p:spPr>
      </p:pic>
      <p:sp>
        <p:nvSpPr>
          <p:cNvPr id="6" name="Rectángulo redondeado 5">
            <a:extLst>
              <a:ext uri="{FF2B5EF4-FFF2-40B4-BE49-F238E27FC236}">
                <a16:creationId xmlns:a16="http://schemas.microsoft.com/office/drawing/2014/main" xmlns="" id="{ED85D471-D10E-C845-940F-2A0B137CE4C6}"/>
              </a:ext>
            </a:extLst>
          </p:cNvPr>
          <p:cNvSpPr/>
          <p:nvPr/>
        </p:nvSpPr>
        <p:spPr>
          <a:xfrm>
            <a:off x="748675" y="2606556"/>
            <a:ext cx="3049470" cy="3342108"/>
          </a:xfrm>
          <a:prstGeom prst="roundRect">
            <a:avLst>
              <a:gd name="adj" fmla="val 3218"/>
            </a:avLst>
          </a:prstGeom>
          <a:noFill/>
          <a:ln>
            <a:gradFill>
              <a:gsLst>
                <a:gs pos="0">
                  <a:srgbClr val="0053FF"/>
                </a:gs>
                <a:gs pos="99000">
                  <a:srgbClr val="A74DED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/>
              </a:solidFill>
            </a:endParaRPr>
          </a:p>
        </p:txBody>
      </p:sp>
      <p:sp>
        <p:nvSpPr>
          <p:cNvPr id="8" name="Rectángulo redondeado 7">
            <a:extLst>
              <a:ext uri="{FF2B5EF4-FFF2-40B4-BE49-F238E27FC236}">
                <a16:creationId xmlns:a16="http://schemas.microsoft.com/office/drawing/2014/main" xmlns="" id="{C73D2D6B-8343-CB42-B8DB-18F6309BCE02}"/>
              </a:ext>
            </a:extLst>
          </p:cNvPr>
          <p:cNvSpPr/>
          <p:nvPr/>
        </p:nvSpPr>
        <p:spPr>
          <a:xfrm>
            <a:off x="1458979" y="2313767"/>
            <a:ext cx="1628860" cy="581498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gradFill>
              <a:gsLst>
                <a:gs pos="0">
                  <a:srgbClr val="2ABEFF"/>
                </a:gs>
                <a:gs pos="99000">
                  <a:srgbClr val="0053FF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b="1" spc="300" dirty="0"/>
              <a:t>TEAM </a:t>
            </a:r>
            <a:r>
              <a:rPr lang="es-ES" sz="1600" b="1" spc="300" dirty="0" smtClean="0"/>
              <a:t>4</a:t>
            </a:r>
            <a:endParaRPr lang="es-ES" sz="1600" b="1" spc="300" dirty="0"/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xmlns="" id="{8402EC76-2996-B342-A502-6EF3F28D5EEE}"/>
              </a:ext>
            </a:extLst>
          </p:cNvPr>
          <p:cNvSpPr txBox="1"/>
          <p:nvPr/>
        </p:nvSpPr>
        <p:spPr>
          <a:xfrm>
            <a:off x="748675" y="3253706"/>
            <a:ext cx="3049469" cy="8771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spcAft>
                <a:spcPts val="1800"/>
              </a:spcAft>
            </a:pPr>
            <a:r>
              <a:rPr lang="en-GB" dirty="0" smtClean="0">
                <a:solidFill>
                  <a:schemeClr val="bg1"/>
                </a:solidFill>
              </a:rPr>
              <a:t>*************</a:t>
            </a:r>
            <a:endParaRPr lang="en-GB" dirty="0">
              <a:solidFill>
                <a:schemeClr val="bg1"/>
              </a:solidFill>
            </a:endParaRPr>
          </a:p>
          <a:p>
            <a:pPr algn="ctr">
              <a:spcAft>
                <a:spcPts val="1800"/>
              </a:spcAft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60" name="Título 1">
            <a:extLst>
              <a:ext uri="{FF2B5EF4-FFF2-40B4-BE49-F238E27FC236}">
                <a16:creationId xmlns:a16="http://schemas.microsoft.com/office/drawing/2014/main" xmlns="" id="{E33804A0-1A5F-574D-A139-E70CDFC4C1EA}"/>
              </a:ext>
            </a:extLst>
          </p:cNvPr>
          <p:cNvSpPr txBox="1">
            <a:spLocks/>
          </p:cNvSpPr>
          <p:nvPr/>
        </p:nvSpPr>
        <p:spPr>
          <a:xfrm>
            <a:off x="22225" y="1183194"/>
            <a:ext cx="12147550" cy="10374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6000" b="1" dirty="0">
                <a:solidFill>
                  <a:schemeClr val="bg1"/>
                </a:solidFill>
              </a:rPr>
              <a:t>Scores</a:t>
            </a:r>
          </a:p>
        </p:txBody>
      </p:sp>
      <p:sp>
        <p:nvSpPr>
          <p:cNvPr id="36" name="Rectángulo redondeado 35">
            <a:extLst>
              <a:ext uri="{FF2B5EF4-FFF2-40B4-BE49-F238E27FC236}">
                <a16:creationId xmlns:a16="http://schemas.microsoft.com/office/drawing/2014/main" xmlns="" id="{D3580182-6104-9F48-A195-45916D31D331}"/>
              </a:ext>
            </a:extLst>
          </p:cNvPr>
          <p:cNvSpPr/>
          <p:nvPr/>
        </p:nvSpPr>
        <p:spPr>
          <a:xfrm>
            <a:off x="1171383" y="5611322"/>
            <a:ext cx="1916456" cy="650419"/>
          </a:xfrm>
          <a:prstGeom prst="roundRect">
            <a:avLst/>
          </a:prstGeom>
          <a:gradFill flip="none" rotWithShape="1">
            <a:gsLst>
              <a:gs pos="99000">
                <a:srgbClr val="BD0DFF"/>
              </a:gs>
              <a:gs pos="47000">
                <a:srgbClr val="0053FF"/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600" b="1" dirty="0" smtClean="0"/>
              <a:t>** </a:t>
            </a:r>
            <a:r>
              <a:rPr lang="es-ES" sz="1600" b="1" dirty="0" err="1" smtClean="0"/>
              <a:t>Points</a:t>
            </a:r>
            <a:endParaRPr lang="es-ES" sz="1600" b="1" dirty="0"/>
          </a:p>
        </p:txBody>
      </p:sp>
      <p:sp>
        <p:nvSpPr>
          <p:cNvPr id="37" name="Forma libre 36">
            <a:extLst>
              <a:ext uri="{FF2B5EF4-FFF2-40B4-BE49-F238E27FC236}">
                <a16:creationId xmlns:a16="http://schemas.microsoft.com/office/drawing/2014/main" xmlns="" id="{EEC7F54B-BEBC-6A4E-ACEA-1AD0194B4F46}"/>
              </a:ext>
            </a:extLst>
          </p:cNvPr>
          <p:cNvSpPr/>
          <p:nvPr/>
        </p:nvSpPr>
        <p:spPr>
          <a:xfrm>
            <a:off x="2662643" y="5759207"/>
            <a:ext cx="271701" cy="354647"/>
          </a:xfrm>
          <a:custGeom>
            <a:avLst/>
            <a:gdLst>
              <a:gd name="connsiteX0" fmla="*/ 5249990 w 5247409"/>
              <a:gd name="connsiteY0" fmla="*/ 3266694 h 6849340"/>
              <a:gd name="connsiteX1" fmla="*/ 3719565 w 5247409"/>
              <a:gd name="connsiteY1" fmla="*/ 2394204 h 6849340"/>
              <a:gd name="connsiteX2" fmla="*/ 3069553 w 5247409"/>
              <a:gd name="connsiteY2" fmla="*/ 2479713 h 6849340"/>
              <a:gd name="connsiteX3" fmla="*/ 3069553 w 5247409"/>
              <a:gd name="connsiteY3" fmla="*/ 1813075 h 6849340"/>
              <a:gd name="connsiteX4" fmla="*/ 3069553 w 5247409"/>
              <a:gd name="connsiteY4" fmla="*/ 1787739 h 6849340"/>
              <a:gd name="connsiteX5" fmla="*/ 3069553 w 5247409"/>
              <a:gd name="connsiteY5" fmla="*/ 1762402 h 6849340"/>
              <a:gd name="connsiteX6" fmla="*/ 3069553 w 5247409"/>
              <a:gd name="connsiteY6" fmla="*/ 872490 h 6849340"/>
              <a:gd name="connsiteX7" fmla="*/ 1539136 w 5247409"/>
              <a:gd name="connsiteY7" fmla="*/ 0 h 6849340"/>
              <a:gd name="connsiteX8" fmla="*/ 0 w 5247409"/>
              <a:gd name="connsiteY8" fmla="*/ 872490 h 6849340"/>
              <a:gd name="connsiteX9" fmla="*/ 0 w 5247409"/>
              <a:gd name="connsiteY9" fmla="*/ 1744980 h 6849340"/>
              <a:gd name="connsiteX10" fmla="*/ 0 w 5247409"/>
              <a:gd name="connsiteY10" fmla="*/ 1770317 h 6849340"/>
              <a:gd name="connsiteX11" fmla="*/ 0 w 5247409"/>
              <a:gd name="connsiteY11" fmla="*/ 1795653 h 6849340"/>
              <a:gd name="connsiteX12" fmla="*/ 0 w 5247409"/>
              <a:gd name="connsiteY12" fmla="*/ 2668143 h 6849340"/>
              <a:gd name="connsiteX13" fmla="*/ 0 w 5247409"/>
              <a:gd name="connsiteY13" fmla="*/ 2693480 h 6849340"/>
              <a:gd name="connsiteX14" fmla="*/ 0 w 5247409"/>
              <a:gd name="connsiteY14" fmla="*/ 2718816 h 6849340"/>
              <a:gd name="connsiteX15" fmla="*/ 0 w 5247409"/>
              <a:gd name="connsiteY15" fmla="*/ 3591306 h 6849340"/>
              <a:gd name="connsiteX16" fmla="*/ 0 w 5247409"/>
              <a:gd name="connsiteY16" fmla="*/ 3616643 h 6849340"/>
              <a:gd name="connsiteX17" fmla="*/ 0 w 5247409"/>
              <a:gd name="connsiteY17" fmla="*/ 3641979 h 6849340"/>
              <a:gd name="connsiteX18" fmla="*/ 0 w 5247409"/>
              <a:gd name="connsiteY18" fmla="*/ 4522384 h 6849340"/>
              <a:gd name="connsiteX19" fmla="*/ 1530425 w 5247409"/>
              <a:gd name="connsiteY19" fmla="*/ 5394874 h 6849340"/>
              <a:gd name="connsiteX20" fmla="*/ 2180437 w 5247409"/>
              <a:gd name="connsiteY20" fmla="*/ 5318076 h 6849340"/>
              <a:gd name="connsiteX21" fmla="*/ 2180437 w 5247409"/>
              <a:gd name="connsiteY21" fmla="*/ 5984714 h 6849340"/>
              <a:gd name="connsiteX22" fmla="*/ 3710862 w 5247409"/>
              <a:gd name="connsiteY22" fmla="*/ 6857204 h 6849340"/>
              <a:gd name="connsiteX23" fmla="*/ 5241288 w 5247409"/>
              <a:gd name="connsiteY23" fmla="*/ 5984714 h 6849340"/>
              <a:gd name="connsiteX24" fmla="*/ 5241288 w 5247409"/>
              <a:gd name="connsiteY24" fmla="*/ 5113808 h 6849340"/>
              <a:gd name="connsiteX25" fmla="*/ 5241288 w 5247409"/>
              <a:gd name="connsiteY25" fmla="*/ 5088472 h 6849340"/>
              <a:gd name="connsiteX26" fmla="*/ 5241288 w 5247409"/>
              <a:gd name="connsiteY26" fmla="*/ 5063135 h 6849340"/>
              <a:gd name="connsiteX27" fmla="*/ 5241288 w 5247409"/>
              <a:gd name="connsiteY27" fmla="*/ 4190645 h 6849340"/>
              <a:gd name="connsiteX28" fmla="*/ 5241288 w 5247409"/>
              <a:gd name="connsiteY28" fmla="*/ 4165309 h 6849340"/>
              <a:gd name="connsiteX29" fmla="*/ 5241288 w 5247409"/>
              <a:gd name="connsiteY29" fmla="*/ 4139972 h 6849340"/>
              <a:gd name="connsiteX30" fmla="*/ 5241288 w 5247409"/>
              <a:gd name="connsiteY30" fmla="*/ 3266694 h 6849340"/>
              <a:gd name="connsiteX31" fmla="*/ 5249990 w 5247409"/>
              <a:gd name="connsiteY31" fmla="*/ 3266694 h 6849340"/>
              <a:gd name="connsiteX32" fmla="*/ 402206 w 5247409"/>
              <a:gd name="connsiteY32" fmla="*/ 1471041 h 6849340"/>
              <a:gd name="connsiteX33" fmla="*/ 436254 w 5247409"/>
              <a:gd name="connsiteY33" fmla="*/ 1488463 h 6849340"/>
              <a:gd name="connsiteX34" fmla="*/ 555801 w 5247409"/>
              <a:gd name="connsiteY34" fmla="*/ 1548635 h 6849340"/>
              <a:gd name="connsiteX35" fmla="*/ 555801 w 5247409"/>
              <a:gd name="connsiteY35" fmla="*/ 1548635 h 6849340"/>
              <a:gd name="connsiteX36" fmla="*/ 684060 w 5247409"/>
              <a:gd name="connsiteY36" fmla="*/ 1600096 h 6849340"/>
              <a:gd name="connsiteX37" fmla="*/ 726809 w 5247409"/>
              <a:gd name="connsiteY37" fmla="*/ 1617518 h 6849340"/>
              <a:gd name="connsiteX38" fmla="*/ 821029 w 5247409"/>
              <a:gd name="connsiteY38" fmla="*/ 1651566 h 6849340"/>
              <a:gd name="connsiteX39" fmla="*/ 881201 w 5247409"/>
              <a:gd name="connsiteY39" fmla="*/ 1668988 h 6849340"/>
              <a:gd name="connsiteX40" fmla="*/ 975421 w 5247409"/>
              <a:gd name="connsiteY40" fmla="*/ 1694324 h 6849340"/>
              <a:gd name="connsiteX41" fmla="*/ 1035593 w 5247409"/>
              <a:gd name="connsiteY41" fmla="*/ 1703035 h 6849340"/>
              <a:gd name="connsiteX42" fmla="*/ 1138515 w 5247409"/>
              <a:gd name="connsiteY42" fmla="*/ 1720458 h 6849340"/>
              <a:gd name="connsiteX43" fmla="*/ 1198687 w 5247409"/>
              <a:gd name="connsiteY43" fmla="*/ 1729169 h 6849340"/>
              <a:gd name="connsiteX44" fmla="*/ 1309532 w 5247409"/>
              <a:gd name="connsiteY44" fmla="*/ 1737880 h 6849340"/>
              <a:gd name="connsiteX45" fmla="*/ 1360993 w 5247409"/>
              <a:gd name="connsiteY45" fmla="*/ 1746591 h 6849340"/>
              <a:gd name="connsiteX46" fmla="*/ 1532010 w 5247409"/>
              <a:gd name="connsiteY46" fmla="*/ 1755302 h 6849340"/>
              <a:gd name="connsiteX47" fmla="*/ 1703027 w 5247409"/>
              <a:gd name="connsiteY47" fmla="*/ 1746591 h 6849340"/>
              <a:gd name="connsiteX48" fmla="*/ 1754488 w 5247409"/>
              <a:gd name="connsiteY48" fmla="*/ 1737880 h 6849340"/>
              <a:gd name="connsiteX49" fmla="*/ 1865333 w 5247409"/>
              <a:gd name="connsiteY49" fmla="*/ 1729169 h 6849340"/>
              <a:gd name="connsiteX50" fmla="*/ 1925505 w 5247409"/>
              <a:gd name="connsiteY50" fmla="*/ 1720458 h 6849340"/>
              <a:gd name="connsiteX51" fmla="*/ 2028427 w 5247409"/>
              <a:gd name="connsiteY51" fmla="*/ 1703035 h 6849340"/>
              <a:gd name="connsiteX52" fmla="*/ 2088599 w 5247409"/>
              <a:gd name="connsiteY52" fmla="*/ 1694324 h 6849340"/>
              <a:gd name="connsiteX53" fmla="*/ 2182818 w 5247409"/>
              <a:gd name="connsiteY53" fmla="*/ 1668988 h 6849340"/>
              <a:gd name="connsiteX54" fmla="*/ 2242991 w 5247409"/>
              <a:gd name="connsiteY54" fmla="*/ 1651566 h 6849340"/>
              <a:gd name="connsiteX55" fmla="*/ 2337210 w 5247409"/>
              <a:gd name="connsiteY55" fmla="*/ 1617518 h 6849340"/>
              <a:gd name="connsiteX56" fmla="*/ 2379960 w 5247409"/>
              <a:gd name="connsiteY56" fmla="*/ 1600096 h 6849340"/>
              <a:gd name="connsiteX57" fmla="*/ 2508218 w 5247409"/>
              <a:gd name="connsiteY57" fmla="*/ 1548635 h 6849340"/>
              <a:gd name="connsiteX58" fmla="*/ 2508218 w 5247409"/>
              <a:gd name="connsiteY58" fmla="*/ 1548635 h 6849340"/>
              <a:gd name="connsiteX59" fmla="*/ 2627766 w 5247409"/>
              <a:gd name="connsiteY59" fmla="*/ 1488463 h 6849340"/>
              <a:gd name="connsiteX60" fmla="*/ 2661813 w 5247409"/>
              <a:gd name="connsiteY60" fmla="*/ 1471041 h 6849340"/>
              <a:gd name="connsiteX61" fmla="*/ 2738611 w 5247409"/>
              <a:gd name="connsiteY61" fmla="*/ 1419580 h 6849340"/>
              <a:gd name="connsiteX62" fmla="*/ 2756033 w 5247409"/>
              <a:gd name="connsiteY62" fmla="*/ 1410869 h 6849340"/>
              <a:gd name="connsiteX63" fmla="*/ 2756033 w 5247409"/>
              <a:gd name="connsiteY63" fmla="*/ 1744192 h 6849340"/>
              <a:gd name="connsiteX64" fmla="*/ 1541509 w 5247409"/>
              <a:gd name="connsiteY64" fmla="*/ 2299993 h 6849340"/>
              <a:gd name="connsiteX65" fmla="*/ 326985 w 5247409"/>
              <a:gd name="connsiteY65" fmla="*/ 1744192 h 6849340"/>
              <a:gd name="connsiteX66" fmla="*/ 326985 w 5247409"/>
              <a:gd name="connsiteY66" fmla="*/ 1410869 h 6849340"/>
              <a:gd name="connsiteX67" fmla="*/ 344407 w 5247409"/>
              <a:gd name="connsiteY67" fmla="*/ 1419580 h 6849340"/>
              <a:gd name="connsiteX68" fmla="*/ 402206 w 5247409"/>
              <a:gd name="connsiteY68" fmla="*/ 1471041 h 6849340"/>
              <a:gd name="connsiteX69" fmla="*/ 3010177 w 5247409"/>
              <a:gd name="connsiteY69" fmla="*/ 4036262 h 6849340"/>
              <a:gd name="connsiteX70" fmla="*/ 3070349 w 5247409"/>
              <a:gd name="connsiteY70" fmla="*/ 4053684 h 6849340"/>
              <a:gd name="connsiteX71" fmla="*/ 3164569 w 5247409"/>
              <a:gd name="connsiteY71" fmla="*/ 4079021 h 6849340"/>
              <a:gd name="connsiteX72" fmla="*/ 3224741 w 5247409"/>
              <a:gd name="connsiteY72" fmla="*/ 4087732 h 6849340"/>
              <a:gd name="connsiteX73" fmla="*/ 3327663 w 5247409"/>
              <a:gd name="connsiteY73" fmla="*/ 4105154 h 6849340"/>
              <a:gd name="connsiteX74" fmla="*/ 3387835 w 5247409"/>
              <a:gd name="connsiteY74" fmla="*/ 4113865 h 6849340"/>
              <a:gd name="connsiteX75" fmla="*/ 3498680 w 5247409"/>
              <a:gd name="connsiteY75" fmla="*/ 4122576 h 6849340"/>
              <a:gd name="connsiteX76" fmla="*/ 3550141 w 5247409"/>
              <a:gd name="connsiteY76" fmla="*/ 4131287 h 6849340"/>
              <a:gd name="connsiteX77" fmla="*/ 3721158 w 5247409"/>
              <a:gd name="connsiteY77" fmla="*/ 4139998 h 6849340"/>
              <a:gd name="connsiteX78" fmla="*/ 3892175 w 5247409"/>
              <a:gd name="connsiteY78" fmla="*/ 4131287 h 6849340"/>
              <a:gd name="connsiteX79" fmla="*/ 3943636 w 5247409"/>
              <a:gd name="connsiteY79" fmla="*/ 4122576 h 6849340"/>
              <a:gd name="connsiteX80" fmla="*/ 4054481 w 5247409"/>
              <a:gd name="connsiteY80" fmla="*/ 4113865 h 6849340"/>
              <a:gd name="connsiteX81" fmla="*/ 4114653 w 5247409"/>
              <a:gd name="connsiteY81" fmla="*/ 4105154 h 6849340"/>
              <a:gd name="connsiteX82" fmla="*/ 4217575 w 5247409"/>
              <a:gd name="connsiteY82" fmla="*/ 4087732 h 6849340"/>
              <a:gd name="connsiteX83" fmla="*/ 4277747 w 5247409"/>
              <a:gd name="connsiteY83" fmla="*/ 4079021 h 6849340"/>
              <a:gd name="connsiteX84" fmla="*/ 4371966 w 5247409"/>
              <a:gd name="connsiteY84" fmla="*/ 4053684 h 6849340"/>
              <a:gd name="connsiteX85" fmla="*/ 4432139 w 5247409"/>
              <a:gd name="connsiteY85" fmla="*/ 4036262 h 6849340"/>
              <a:gd name="connsiteX86" fmla="*/ 4526358 w 5247409"/>
              <a:gd name="connsiteY86" fmla="*/ 4002215 h 6849340"/>
              <a:gd name="connsiteX87" fmla="*/ 4569117 w 5247409"/>
              <a:gd name="connsiteY87" fmla="*/ 3984793 h 6849340"/>
              <a:gd name="connsiteX88" fmla="*/ 4697375 w 5247409"/>
              <a:gd name="connsiteY88" fmla="*/ 3933332 h 6849340"/>
              <a:gd name="connsiteX89" fmla="*/ 4697375 w 5247409"/>
              <a:gd name="connsiteY89" fmla="*/ 3933332 h 6849340"/>
              <a:gd name="connsiteX90" fmla="*/ 4816931 w 5247409"/>
              <a:gd name="connsiteY90" fmla="*/ 3873160 h 6849340"/>
              <a:gd name="connsiteX91" fmla="*/ 4850979 w 5247409"/>
              <a:gd name="connsiteY91" fmla="*/ 3855738 h 6849340"/>
              <a:gd name="connsiteX92" fmla="*/ 4927777 w 5247409"/>
              <a:gd name="connsiteY92" fmla="*/ 3804276 h 6849340"/>
              <a:gd name="connsiteX93" fmla="*/ 4945198 w 5247409"/>
              <a:gd name="connsiteY93" fmla="*/ 3795565 h 6849340"/>
              <a:gd name="connsiteX94" fmla="*/ 4945198 w 5247409"/>
              <a:gd name="connsiteY94" fmla="*/ 4128888 h 6849340"/>
              <a:gd name="connsiteX95" fmla="*/ 3730674 w 5247409"/>
              <a:gd name="connsiteY95" fmla="*/ 4684689 h 6849340"/>
              <a:gd name="connsiteX96" fmla="*/ 2943693 w 5247409"/>
              <a:gd name="connsiteY96" fmla="*/ 4547720 h 6849340"/>
              <a:gd name="connsiteX97" fmla="*/ 2934982 w 5247409"/>
              <a:gd name="connsiteY97" fmla="*/ 4539009 h 6849340"/>
              <a:gd name="connsiteX98" fmla="*/ 2516150 w 5247409"/>
              <a:gd name="connsiteY98" fmla="*/ 4179561 h 6849340"/>
              <a:gd name="connsiteX99" fmla="*/ 2516150 w 5247409"/>
              <a:gd name="connsiteY99" fmla="*/ 4170850 h 6849340"/>
              <a:gd name="connsiteX100" fmla="*/ 2516150 w 5247409"/>
              <a:gd name="connsiteY100" fmla="*/ 4145514 h 6849340"/>
              <a:gd name="connsiteX101" fmla="*/ 2516150 w 5247409"/>
              <a:gd name="connsiteY101" fmla="*/ 4145514 h 6849340"/>
              <a:gd name="connsiteX102" fmla="*/ 2516150 w 5247409"/>
              <a:gd name="connsiteY102" fmla="*/ 3786066 h 6849340"/>
              <a:gd name="connsiteX103" fmla="*/ 2558900 w 5247409"/>
              <a:gd name="connsiteY103" fmla="*/ 3820114 h 6849340"/>
              <a:gd name="connsiteX104" fmla="*/ 2558900 w 5247409"/>
              <a:gd name="connsiteY104" fmla="*/ 3820114 h 6849340"/>
              <a:gd name="connsiteX105" fmla="*/ 2567611 w 5247409"/>
              <a:gd name="connsiteY105" fmla="*/ 3820114 h 6849340"/>
              <a:gd name="connsiteX106" fmla="*/ 2585033 w 5247409"/>
              <a:gd name="connsiteY106" fmla="*/ 3828825 h 6849340"/>
              <a:gd name="connsiteX107" fmla="*/ 2585033 w 5247409"/>
              <a:gd name="connsiteY107" fmla="*/ 3828825 h 6849340"/>
              <a:gd name="connsiteX108" fmla="*/ 2627783 w 5247409"/>
              <a:gd name="connsiteY108" fmla="*/ 3854162 h 6849340"/>
              <a:gd name="connsiteX109" fmla="*/ 2627783 w 5247409"/>
              <a:gd name="connsiteY109" fmla="*/ 3854162 h 6849340"/>
              <a:gd name="connsiteX110" fmla="*/ 2670533 w 5247409"/>
              <a:gd name="connsiteY110" fmla="*/ 3879498 h 6849340"/>
              <a:gd name="connsiteX111" fmla="*/ 2679244 w 5247409"/>
              <a:gd name="connsiteY111" fmla="*/ 3879498 h 6849340"/>
              <a:gd name="connsiteX112" fmla="*/ 2696666 w 5247409"/>
              <a:gd name="connsiteY112" fmla="*/ 3888209 h 6849340"/>
              <a:gd name="connsiteX113" fmla="*/ 2807511 w 5247409"/>
              <a:gd name="connsiteY113" fmla="*/ 3939670 h 6849340"/>
              <a:gd name="connsiteX114" fmla="*/ 2807511 w 5247409"/>
              <a:gd name="connsiteY114" fmla="*/ 3939670 h 6849340"/>
              <a:gd name="connsiteX115" fmla="*/ 2832848 w 5247409"/>
              <a:gd name="connsiteY115" fmla="*/ 3948381 h 6849340"/>
              <a:gd name="connsiteX116" fmla="*/ 2893020 w 5247409"/>
              <a:gd name="connsiteY116" fmla="*/ 3973718 h 6849340"/>
              <a:gd name="connsiteX117" fmla="*/ 2935770 w 5247409"/>
              <a:gd name="connsiteY117" fmla="*/ 3991140 h 6849340"/>
              <a:gd name="connsiteX118" fmla="*/ 3010177 w 5247409"/>
              <a:gd name="connsiteY118" fmla="*/ 4036262 h 6849340"/>
              <a:gd name="connsiteX119" fmla="*/ 2189148 w 5247409"/>
              <a:gd name="connsiteY119" fmla="*/ 4062387 h 6849340"/>
              <a:gd name="connsiteX120" fmla="*/ 1539136 w 5247409"/>
              <a:gd name="connsiteY120" fmla="*/ 4156606 h 6849340"/>
              <a:gd name="connsiteX121" fmla="*/ 324621 w 5247409"/>
              <a:gd name="connsiteY121" fmla="*/ 3600805 h 6849340"/>
              <a:gd name="connsiteX122" fmla="*/ 324621 w 5247409"/>
              <a:gd name="connsiteY122" fmla="*/ 3267482 h 6849340"/>
              <a:gd name="connsiteX123" fmla="*/ 1539145 w 5247409"/>
              <a:gd name="connsiteY123" fmla="*/ 3600805 h 6849340"/>
              <a:gd name="connsiteX124" fmla="*/ 2189157 w 5247409"/>
              <a:gd name="connsiteY124" fmla="*/ 3524008 h 6849340"/>
              <a:gd name="connsiteX125" fmla="*/ 2189148 w 5247409"/>
              <a:gd name="connsiteY125" fmla="*/ 4062387 h 6849340"/>
              <a:gd name="connsiteX126" fmla="*/ 2189148 w 5247409"/>
              <a:gd name="connsiteY126" fmla="*/ 4062387 h 6849340"/>
              <a:gd name="connsiteX127" fmla="*/ 4934089 w 5247409"/>
              <a:gd name="connsiteY127" fmla="*/ 5062347 h 6849340"/>
              <a:gd name="connsiteX128" fmla="*/ 3719565 w 5247409"/>
              <a:gd name="connsiteY128" fmla="*/ 5618148 h 6849340"/>
              <a:gd name="connsiteX129" fmla="*/ 2505041 w 5247409"/>
              <a:gd name="connsiteY129" fmla="*/ 5087684 h 6849340"/>
              <a:gd name="connsiteX130" fmla="*/ 2505041 w 5247409"/>
              <a:gd name="connsiteY130" fmla="*/ 5087684 h 6849340"/>
              <a:gd name="connsiteX131" fmla="*/ 2505041 w 5247409"/>
              <a:gd name="connsiteY131" fmla="*/ 4728236 h 6849340"/>
              <a:gd name="connsiteX132" fmla="*/ 2736229 w 5247409"/>
              <a:gd name="connsiteY132" fmla="*/ 4865206 h 6849340"/>
              <a:gd name="connsiteX133" fmla="*/ 2736229 w 5247409"/>
              <a:gd name="connsiteY133" fmla="*/ 4865206 h 6849340"/>
              <a:gd name="connsiteX134" fmla="*/ 2778979 w 5247409"/>
              <a:gd name="connsiteY134" fmla="*/ 4882628 h 6849340"/>
              <a:gd name="connsiteX135" fmla="*/ 2804316 w 5247409"/>
              <a:gd name="connsiteY135" fmla="*/ 4891339 h 6849340"/>
              <a:gd name="connsiteX136" fmla="*/ 3719565 w 5247409"/>
              <a:gd name="connsiteY136" fmla="*/ 5062356 h 6849340"/>
              <a:gd name="connsiteX137" fmla="*/ 4934089 w 5247409"/>
              <a:gd name="connsiteY137" fmla="*/ 4729033 h 6849340"/>
              <a:gd name="connsiteX138" fmla="*/ 4934089 w 5247409"/>
              <a:gd name="connsiteY138" fmla="*/ 5062347 h 6849340"/>
              <a:gd name="connsiteX139" fmla="*/ 2299993 w 5247409"/>
              <a:gd name="connsiteY139" fmla="*/ 2924669 h 6849340"/>
              <a:gd name="connsiteX140" fmla="*/ 2257243 w 5247409"/>
              <a:gd name="connsiteY140" fmla="*/ 2984841 h 6849340"/>
              <a:gd name="connsiteX141" fmla="*/ 2239821 w 5247409"/>
              <a:gd name="connsiteY141" fmla="*/ 3018888 h 6849340"/>
              <a:gd name="connsiteX142" fmla="*/ 2222399 w 5247409"/>
              <a:gd name="connsiteY142" fmla="*/ 3061638 h 6849340"/>
              <a:gd name="connsiteX143" fmla="*/ 2204977 w 5247409"/>
              <a:gd name="connsiteY143" fmla="*/ 3104388 h 6849340"/>
              <a:gd name="connsiteX144" fmla="*/ 2196266 w 5247409"/>
              <a:gd name="connsiteY144" fmla="*/ 3121810 h 6849340"/>
              <a:gd name="connsiteX145" fmla="*/ 1529628 w 5247409"/>
              <a:gd name="connsiteY145" fmla="*/ 3224732 h 6849340"/>
              <a:gd name="connsiteX146" fmla="*/ 315113 w 5247409"/>
              <a:gd name="connsiteY146" fmla="*/ 2668931 h 6849340"/>
              <a:gd name="connsiteX147" fmla="*/ 315113 w 5247409"/>
              <a:gd name="connsiteY147" fmla="*/ 2335617 h 6849340"/>
              <a:gd name="connsiteX148" fmla="*/ 1529637 w 5247409"/>
              <a:gd name="connsiteY148" fmla="*/ 2668940 h 6849340"/>
              <a:gd name="connsiteX149" fmla="*/ 2744161 w 5247409"/>
              <a:gd name="connsiteY149" fmla="*/ 2335617 h 6849340"/>
              <a:gd name="connsiteX150" fmla="*/ 2744161 w 5247409"/>
              <a:gd name="connsiteY150" fmla="*/ 2574720 h 6849340"/>
              <a:gd name="connsiteX151" fmla="*/ 2299205 w 5247409"/>
              <a:gd name="connsiteY151" fmla="*/ 2908043 h 6849340"/>
              <a:gd name="connsiteX152" fmla="*/ 2299993 w 5247409"/>
              <a:gd name="connsiteY152" fmla="*/ 2924669 h 6849340"/>
              <a:gd name="connsiteX153" fmla="*/ 4934089 w 5247409"/>
              <a:gd name="connsiteY153" fmla="*/ 3266694 h 6849340"/>
              <a:gd name="connsiteX154" fmla="*/ 3719565 w 5247409"/>
              <a:gd name="connsiteY154" fmla="*/ 3822495 h 6849340"/>
              <a:gd name="connsiteX155" fmla="*/ 2898536 w 5247409"/>
              <a:gd name="connsiteY155" fmla="*/ 3668900 h 6849340"/>
              <a:gd name="connsiteX156" fmla="*/ 2898536 w 5247409"/>
              <a:gd name="connsiteY156" fmla="*/ 3668900 h 6849340"/>
              <a:gd name="connsiteX157" fmla="*/ 2821738 w 5247409"/>
              <a:gd name="connsiteY157" fmla="*/ 3634853 h 6849340"/>
              <a:gd name="connsiteX158" fmla="*/ 2821738 w 5247409"/>
              <a:gd name="connsiteY158" fmla="*/ 3634853 h 6849340"/>
              <a:gd name="connsiteX159" fmla="*/ 2821738 w 5247409"/>
              <a:gd name="connsiteY159" fmla="*/ 3634853 h 6849340"/>
              <a:gd name="connsiteX160" fmla="*/ 2821738 w 5247409"/>
              <a:gd name="connsiteY160" fmla="*/ 3634853 h 6849340"/>
              <a:gd name="connsiteX161" fmla="*/ 2813027 w 5247409"/>
              <a:gd name="connsiteY161" fmla="*/ 3626142 h 6849340"/>
              <a:gd name="connsiteX162" fmla="*/ 2804316 w 5247409"/>
              <a:gd name="connsiteY162" fmla="*/ 3626142 h 6849340"/>
              <a:gd name="connsiteX163" fmla="*/ 2770268 w 5247409"/>
              <a:gd name="connsiteY163" fmla="*/ 3608720 h 6849340"/>
              <a:gd name="connsiteX164" fmla="*/ 2736221 w 5247409"/>
              <a:gd name="connsiteY164" fmla="*/ 3583383 h 6849340"/>
              <a:gd name="connsiteX165" fmla="*/ 2736221 w 5247409"/>
              <a:gd name="connsiteY165" fmla="*/ 3583383 h 6849340"/>
              <a:gd name="connsiteX166" fmla="*/ 2727510 w 5247409"/>
              <a:gd name="connsiteY166" fmla="*/ 3574672 h 6849340"/>
              <a:gd name="connsiteX167" fmla="*/ 2718799 w 5247409"/>
              <a:gd name="connsiteY167" fmla="*/ 3574672 h 6849340"/>
              <a:gd name="connsiteX168" fmla="*/ 2667338 w 5247409"/>
              <a:gd name="connsiteY168" fmla="*/ 3531922 h 6849340"/>
              <a:gd name="connsiteX169" fmla="*/ 2667338 w 5247409"/>
              <a:gd name="connsiteY169" fmla="*/ 3531922 h 6849340"/>
              <a:gd name="connsiteX170" fmla="*/ 2658627 w 5247409"/>
              <a:gd name="connsiteY170" fmla="*/ 3531922 h 6849340"/>
              <a:gd name="connsiteX171" fmla="*/ 2658627 w 5247409"/>
              <a:gd name="connsiteY171" fmla="*/ 3531922 h 6849340"/>
              <a:gd name="connsiteX172" fmla="*/ 2633290 w 5247409"/>
              <a:gd name="connsiteY172" fmla="*/ 3506586 h 6849340"/>
              <a:gd name="connsiteX173" fmla="*/ 2633290 w 5247409"/>
              <a:gd name="connsiteY173" fmla="*/ 3506586 h 6849340"/>
              <a:gd name="connsiteX174" fmla="*/ 2607954 w 5247409"/>
              <a:gd name="connsiteY174" fmla="*/ 3489163 h 6849340"/>
              <a:gd name="connsiteX175" fmla="*/ 2607954 w 5247409"/>
              <a:gd name="connsiteY175" fmla="*/ 3489163 h 6849340"/>
              <a:gd name="connsiteX176" fmla="*/ 2607954 w 5247409"/>
              <a:gd name="connsiteY176" fmla="*/ 3489163 h 6849340"/>
              <a:gd name="connsiteX177" fmla="*/ 2607954 w 5247409"/>
              <a:gd name="connsiteY177" fmla="*/ 3489163 h 6849340"/>
              <a:gd name="connsiteX178" fmla="*/ 2582617 w 5247409"/>
              <a:gd name="connsiteY178" fmla="*/ 3463827 h 6849340"/>
              <a:gd name="connsiteX179" fmla="*/ 2565195 w 5247409"/>
              <a:gd name="connsiteY179" fmla="*/ 3438491 h 6849340"/>
              <a:gd name="connsiteX180" fmla="*/ 2565195 w 5247409"/>
              <a:gd name="connsiteY180" fmla="*/ 3438491 h 6849340"/>
              <a:gd name="connsiteX181" fmla="*/ 2565195 w 5247409"/>
              <a:gd name="connsiteY181" fmla="*/ 3438491 h 6849340"/>
              <a:gd name="connsiteX182" fmla="*/ 2547773 w 5247409"/>
              <a:gd name="connsiteY182" fmla="*/ 3413154 h 6849340"/>
              <a:gd name="connsiteX183" fmla="*/ 2530351 w 5247409"/>
              <a:gd name="connsiteY183" fmla="*/ 3387817 h 6849340"/>
              <a:gd name="connsiteX184" fmla="*/ 2530351 w 5247409"/>
              <a:gd name="connsiteY184" fmla="*/ 3387817 h 6849340"/>
              <a:gd name="connsiteX185" fmla="*/ 2505014 w 5247409"/>
              <a:gd name="connsiteY185" fmla="*/ 3293598 h 6849340"/>
              <a:gd name="connsiteX186" fmla="*/ 2505014 w 5247409"/>
              <a:gd name="connsiteY186" fmla="*/ 3293598 h 6849340"/>
              <a:gd name="connsiteX187" fmla="*/ 2505014 w 5247409"/>
              <a:gd name="connsiteY187" fmla="*/ 3293598 h 6849340"/>
              <a:gd name="connsiteX188" fmla="*/ 2505014 w 5247409"/>
              <a:gd name="connsiteY188" fmla="*/ 3276176 h 6849340"/>
              <a:gd name="connsiteX189" fmla="*/ 2505014 w 5247409"/>
              <a:gd name="connsiteY189" fmla="*/ 3276176 h 6849340"/>
              <a:gd name="connsiteX190" fmla="*/ 2505014 w 5247409"/>
              <a:gd name="connsiteY190" fmla="*/ 3276176 h 6849340"/>
              <a:gd name="connsiteX191" fmla="*/ 2513726 w 5247409"/>
              <a:gd name="connsiteY191" fmla="*/ 3216004 h 6849340"/>
              <a:gd name="connsiteX192" fmla="*/ 2513726 w 5247409"/>
              <a:gd name="connsiteY192" fmla="*/ 3216004 h 6849340"/>
              <a:gd name="connsiteX193" fmla="*/ 2966596 w 5247409"/>
              <a:gd name="connsiteY193" fmla="*/ 2856556 h 6849340"/>
              <a:gd name="connsiteX194" fmla="*/ 2975307 w 5247409"/>
              <a:gd name="connsiteY194" fmla="*/ 2856556 h 6849340"/>
              <a:gd name="connsiteX195" fmla="*/ 3727453 w 5247409"/>
              <a:gd name="connsiteY195" fmla="*/ 2728298 h 6849340"/>
              <a:gd name="connsiteX196" fmla="*/ 4934089 w 5247409"/>
              <a:gd name="connsiteY196" fmla="*/ 3266694 h 6849340"/>
              <a:gd name="connsiteX197" fmla="*/ 1530425 w 5247409"/>
              <a:gd name="connsiteY197" fmla="*/ 316698 h 6849340"/>
              <a:gd name="connsiteX198" fmla="*/ 2744949 w 5247409"/>
              <a:gd name="connsiteY198" fmla="*/ 872499 h 6849340"/>
              <a:gd name="connsiteX199" fmla="*/ 1530425 w 5247409"/>
              <a:gd name="connsiteY199" fmla="*/ 1428300 h 6849340"/>
              <a:gd name="connsiteX200" fmla="*/ 315901 w 5247409"/>
              <a:gd name="connsiteY200" fmla="*/ 872499 h 6849340"/>
              <a:gd name="connsiteX201" fmla="*/ 1530425 w 5247409"/>
              <a:gd name="connsiteY201" fmla="*/ 316698 h 6849340"/>
              <a:gd name="connsiteX202" fmla="*/ 316698 w 5247409"/>
              <a:gd name="connsiteY202" fmla="*/ 4523968 h 6849340"/>
              <a:gd name="connsiteX203" fmla="*/ 316698 w 5247409"/>
              <a:gd name="connsiteY203" fmla="*/ 4190645 h 6849340"/>
              <a:gd name="connsiteX204" fmla="*/ 1531213 w 5247409"/>
              <a:gd name="connsiteY204" fmla="*/ 4523968 h 6849340"/>
              <a:gd name="connsiteX205" fmla="*/ 2181225 w 5247409"/>
              <a:gd name="connsiteY205" fmla="*/ 4447171 h 6849340"/>
              <a:gd name="connsiteX206" fmla="*/ 2181225 w 5247409"/>
              <a:gd name="connsiteY206" fmla="*/ 4994261 h 6849340"/>
              <a:gd name="connsiteX207" fmla="*/ 1531213 w 5247409"/>
              <a:gd name="connsiteY207" fmla="*/ 5088480 h 6849340"/>
              <a:gd name="connsiteX208" fmla="*/ 316698 w 5247409"/>
              <a:gd name="connsiteY208" fmla="*/ 4523968 h 6849340"/>
              <a:gd name="connsiteX209" fmla="*/ 4934089 w 5247409"/>
              <a:gd name="connsiteY209" fmla="*/ 5986298 h 6849340"/>
              <a:gd name="connsiteX210" fmla="*/ 3719565 w 5247409"/>
              <a:gd name="connsiteY210" fmla="*/ 6542099 h 6849340"/>
              <a:gd name="connsiteX211" fmla="*/ 2505041 w 5247409"/>
              <a:gd name="connsiteY211" fmla="*/ 5986298 h 6849340"/>
              <a:gd name="connsiteX212" fmla="*/ 2505041 w 5247409"/>
              <a:gd name="connsiteY212" fmla="*/ 5652975 h 6849340"/>
              <a:gd name="connsiteX213" fmla="*/ 3719565 w 5247409"/>
              <a:gd name="connsiteY213" fmla="*/ 5986298 h 6849340"/>
              <a:gd name="connsiteX214" fmla="*/ 4934089 w 5247409"/>
              <a:gd name="connsiteY214" fmla="*/ 5652975 h 6849340"/>
              <a:gd name="connsiteX215" fmla="*/ 4934089 w 5247409"/>
              <a:gd name="connsiteY215" fmla="*/ 5986298 h 6849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</a:cxnLst>
            <a:rect l="l" t="t" r="r" b="b"/>
            <a:pathLst>
              <a:path w="5247409" h="6849340">
                <a:moveTo>
                  <a:pt x="5249990" y="3266694"/>
                </a:moveTo>
                <a:cubicBezTo>
                  <a:pt x="5249990" y="2778988"/>
                  <a:pt x="4574641" y="2394204"/>
                  <a:pt x="3719565" y="2394204"/>
                </a:cubicBezTo>
                <a:cubicBezTo>
                  <a:pt x="3480461" y="2394204"/>
                  <a:pt x="3266694" y="2419541"/>
                  <a:pt x="3069553" y="2479713"/>
                </a:cubicBezTo>
                <a:lnTo>
                  <a:pt x="3069553" y="1813075"/>
                </a:lnTo>
                <a:cubicBezTo>
                  <a:pt x="3069553" y="1804364"/>
                  <a:pt x="3069553" y="1795653"/>
                  <a:pt x="3069553" y="1787739"/>
                </a:cubicBezTo>
                <a:cubicBezTo>
                  <a:pt x="3069553" y="1779028"/>
                  <a:pt x="3069553" y="1770317"/>
                  <a:pt x="3069553" y="1762402"/>
                </a:cubicBezTo>
                <a:lnTo>
                  <a:pt x="3069553" y="872490"/>
                </a:lnTo>
                <a:cubicBezTo>
                  <a:pt x="3069553" y="384784"/>
                  <a:pt x="2394204" y="0"/>
                  <a:pt x="1539136" y="0"/>
                </a:cubicBezTo>
                <a:cubicBezTo>
                  <a:pt x="675349" y="0"/>
                  <a:pt x="0" y="384784"/>
                  <a:pt x="0" y="872490"/>
                </a:cubicBezTo>
                <a:lnTo>
                  <a:pt x="0" y="1744980"/>
                </a:lnTo>
                <a:cubicBezTo>
                  <a:pt x="0" y="1753691"/>
                  <a:pt x="0" y="1762402"/>
                  <a:pt x="0" y="1770317"/>
                </a:cubicBezTo>
                <a:cubicBezTo>
                  <a:pt x="0" y="1779028"/>
                  <a:pt x="0" y="1787739"/>
                  <a:pt x="0" y="1795653"/>
                </a:cubicBezTo>
                <a:lnTo>
                  <a:pt x="0" y="2668143"/>
                </a:lnTo>
                <a:cubicBezTo>
                  <a:pt x="0" y="2676854"/>
                  <a:pt x="0" y="2685565"/>
                  <a:pt x="0" y="2693480"/>
                </a:cubicBezTo>
                <a:cubicBezTo>
                  <a:pt x="0" y="2701394"/>
                  <a:pt x="0" y="2710902"/>
                  <a:pt x="0" y="2718816"/>
                </a:cubicBezTo>
                <a:lnTo>
                  <a:pt x="0" y="3591306"/>
                </a:lnTo>
                <a:cubicBezTo>
                  <a:pt x="0" y="3600017"/>
                  <a:pt x="0" y="3608728"/>
                  <a:pt x="0" y="3616643"/>
                </a:cubicBezTo>
                <a:cubicBezTo>
                  <a:pt x="0" y="3624557"/>
                  <a:pt x="0" y="3634065"/>
                  <a:pt x="0" y="3641979"/>
                </a:cubicBezTo>
                <a:lnTo>
                  <a:pt x="0" y="4522384"/>
                </a:lnTo>
                <a:cubicBezTo>
                  <a:pt x="0" y="5010090"/>
                  <a:pt x="675349" y="5394874"/>
                  <a:pt x="1530425" y="5394874"/>
                </a:cubicBezTo>
                <a:cubicBezTo>
                  <a:pt x="1761614" y="5394874"/>
                  <a:pt x="1983295" y="5369537"/>
                  <a:pt x="2180437" y="5318076"/>
                </a:cubicBezTo>
                <a:lnTo>
                  <a:pt x="2180437" y="5984714"/>
                </a:lnTo>
                <a:cubicBezTo>
                  <a:pt x="2180437" y="6472420"/>
                  <a:pt x="2855786" y="6857204"/>
                  <a:pt x="3710862" y="6857204"/>
                </a:cubicBezTo>
                <a:cubicBezTo>
                  <a:pt x="4565939" y="6857204"/>
                  <a:pt x="5241288" y="6472420"/>
                  <a:pt x="5241288" y="5984714"/>
                </a:cubicBezTo>
                <a:lnTo>
                  <a:pt x="5241288" y="5113808"/>
                </a:lnTo>
                <a:cubicBezTo>
                  <a:pt x="5241288" y="5105097"/>
                  <a:pt x="5241288" y="5096386"/>
                  <a:pt x="5241288" y="5088472"/>
                </a:cubicBezTo>
                <a:cubicBezTo>
                  <a:pt x="5241288" y="5079760"/>
                  <a:pt x="5241288" y="5071050"/>
                  <a:pt x="5241288" y="5063135"/>
                </a:cubicBezTo>
                <a:lnTo>
                  <a:pt x="5241288" y="4190645"/>
                </a:lnTo>
                <a:cubicBezTo>
                  <a:pt x="5241288" y="4181934"/>
                  <a:pt x="5241288" y="4173223"/>
                  <a:pt x="5241288" y="4165309"/>
                </a:cubicBezTo>
                <a:cubicBezTo>
                  <a:pt x="5241288" y="4156598"/>
                  <a:pt x="5241288" y="4147886"/>
                  <a:pt x="5241288" y="4139972"/>
                </a:cubicBezTo>
                <a:lnTo>
                  <a:pt x="5241288" y="3266694"/>
                </a:lnTo>
                <a:lnTo>
                  <a:pt x="5249990" y="3266694"/>
                </a:lnTo>
                <a:close/>
                <a:moveTo>
                  <a:pt x="402206" y="1471041"/>
                </a:moveTo>
                <a:cubicBezTo>
                  <a:pt x="410917" y="1479752"/>
                  <a:pt x="427543" y="1488463"/>
                  <a:pt x="436254" y="1488463"/>
                </a:cubicBezTo>
                <a:cubicBezTo>
                  <a:pt x="470301" y="1513800"/>
                  <a:pt x="513051" y="1531213"/>
                  <a:pt x="555801" y="1548635"/>
                </a:cubicBezTo>
                <a:lnTo>
                  <a:pt x="555801" y="1548635"/>
                </a:lnTo>
                <a:cubicBezTo>
                  <a:pt x="598551" y="1566057"/>
                  <a:pt x="641310" y="1582683"/>
                  <a:pt x="684060" y="1600096"/>
                </a:cubicBezTo>
                <a:cubicBezTo>
                  <a:pt x="701482" y="1608807"/>
                  <a:pt x="718107" y="1608807"/>
                  <a:pt x="726809" y="1617518"/>
                </a:cubicBezTo>
                <a:cubicBezTo>
                  <a:pt x="760857" y="1626229"/>
                  <a:pt x="786982" y="1634940"/>
                  <a:pt x="821029" y="1651566"/>
                </a:cubicBezTo>
                <a:cubicBezTo>
                  <a:pt x="838451" y="1660277"/>
                  <a:pt x="855077" y="1660277"/>
                  <a:pt x="881201" y="1668988"/>
                </a:cubicBezTo>
                <a:cubicBezTo>
                  <a:pt x="915249" y="1677699"/>
                  <a:pt x="941373" y="1686410"/>
                  <a:pt x="975421" y="1694324"/>
                </a:cubicBezTo>
                <a:cubicBezTo>
                  <a:pt x="992843" y="1703035"/>
                  <a:pt x="1018171" y="1703035"/>
                  <a:pt x="1035593" y="1703035"/>
                </a:cubicBezTo>
                <a:cubicBezTo>
                  <a:pt x="1069640" y="1711747"/>
                  <a:pt x="1103679" y="1711747"/>
                  <a:pt x="1138515" y="1720458"/>
                </a:cubicBezTo>
                <a:cubicBezTo>
                  <a:pt x="1155937" y="1720458"/>
                  <a:pt x="1181265" y="1729169"/>
                  <a:pt x="1198687" y="1729169"/>
                </a:cubicBezTo>
                <a:cubicBezTo>
                  <a:pt x="1232734" y="1737880"/>
                  <a:pt x="1275484" y="1737880"/>
                  <a:pt x="1309532" y="1737880"/>
                </a:cubicBezTo>
                <a:cubicBezTo>
                  <a:pt x="1326954" y="1737880"/>
                  <a:pt x="1343579" y="1737880"/>
                  <a:pt x="1360993" y="1746591"/>
                </a:cubicBezTo>
                <a:cubicBezTo>
                  <a:pt x="1421165" y="1746591"/>
                  <a:pt x="1471838" y="1755302"/>
                  <a:pt x="1532010" y="1755302"/>
                </a:cubicBezTo>
                <a:cubicBezTo>
                  <a:pt x="1592182" y="1755302"/>
                  <a:pt x="1651557" y="1755302"/>
                  <a:pt x="1703027" y="1746591"/>
                </a:cubicBezTo>
                <a:cubicBezTo>
                  <a:pt x="1720449" y="1746591"/>
                  <a:pt x="1737074" y="1746591"/>
                  <a:pt x="1754488" y="1737880"/>
                </a:cubicBezTo>
                <a:cubicBezTo>
                  <a:pt x="1788535" y="1737880"/>
                  <a:pt x="1831285" y="1729169"/>
                  <a:pt x="1865333" y="1729169"/>
                </a:cubicBezTo>
                <a:cubicBezTo>
                  <a:pt x="1882755" y="1729169"/>
                  <a:pt x="1908083" y="1720458"/>
                  <a:pt x="1925505" y="1720458"/>
                </a:cubicBezTo>
                <a:cubicBezTo>
                  <a:pt x="1959552" y="1711747"/>
                  <a:pt x="1993591" y="1711747"/>
                  <a:pt x="2028427" y="1703035"/>
                </a:cubicBezTo>
                <a:cubicBezTo>
                  <a:pt x="2045849" y="1703035"/>
                  <a:pt x="2071177" y="1694324"/>
                  <a:pt x="2088599" y="1694324"/>
                </a:cubicBezTo>
                <a:cubicBezTo>
                  <a:pt x="2122646" y="1685613"/>
                  <a:pt x="2148771" y="1676902"/>
                  <a:pt x="2182818" y="1668988"/>
                </a:cubicBezTo>
                <a:cubicBezTo>
                  <a:pt x="2200240" y="1660277"/>
                  <a:pt x="2216866" y="1660277"/>
                  <a:pt x="2242991" y="1651566"/>
                </a:cubicBezTo>
                <a:cubicBezTo>
                  <a:pt x="2277038" y="1642855"/>
                  <a:pt x="2303162" y="1634144"/>
                  <a:pt x="2337210" y="1617518"/>
                </a:cubicBezTo>
                <a:cubicBezTo>
                  <a:pt x="2354632" y="1608807"/>
                  <a:pt x="2371258" y="1608807"/>
                  <a:pt x="2379960" y="1600096"/>
                </a:cubicBezTo>
                <a:cubicBezTo>
                  <a:pt x="2422710" y="1582674"/>
                  <a:pt x="2465468" y="1566049"/>
                  <a:pt x="2508218" y="1548635"/>
                </a:cubicBezTo>
                <a:lnTo>
                  <a:pt x="2508218" y="1548635"/>
                </a:lnTo>
                <a:cubicBezTo>
                  <a:pt x="2550968" y="1531213"/>
                  <a:pt x="2585016" y="1505885"/>
                  <a:pt x="2627766" y="1488463"/>
                </a:cubicBezTo>
                <a:cubicBezTo>
                  <a:pt x="2636477" y="1479752"/>
                  <a:pt x="2653102" y="1471041"/>
                  <a:pt x="2661813" y="1471041"/>
                </a:cubicBezTo>
                <a:cubicBezTo>
                  <a:pt x="2687150" y="1453619"/>
                  <a:pt x="2713274" y="1436993"/>
                  <a:pt x="2738611" y="1419580"/>
                </a:cubicBezTo>
                <a:cubicBezTo>
                  <a:pt x="2738611" y="1419580"/>
                  <a:pt x="2747322" y="1410869"/>
                  <a:pt x="2756033" y="1410869"/>
                </a:cubicBezTo>
                <a:lnTo>
                  <a:pt x="2756033" y="1744192"/>
                </a:lnTo>
                <a:cubicBezTo>
                  <a:pt x="2756033" y="2009420"/>
                  <a:pt x="2260404" y="2299993"/>
                  <a:pt x="1541509" y="2299993"/>
                </a:cubicBezTo>
                <a:cubicBezTo>
                  <a:pt x="822614" y="2299993"/>
                  <a:pt x="326985" y="2009429"/>
                  <a:pt x="326985" y="1744192"/>
                </a:cubicBezTo>
                <a:lnTo>
                  <a:pt x="326985" y="1410869"/>
                </a:lnTo>
                <a:cubicBezTo>
                  <a:pt x="326985" y="1410869"/>
                  <a:pt x="335696" y="1419580"/>
                  <a:pt x="344407" y="1419580"/>
                </a:cubicBezTo>
                <a:cubicBezTo>
                  <a:pt x="350745" y="1436993"/>
                  <a:pt x="376073" y="1454416"/>
                  <a:pt x="402206" y="1471041"/>
                </a:cubicBezTo>
                <a:close/>
                <a:moveTo>
                  <a:pt x="3010177" y="4036262"/>
                </a:moveTo>
                <a:cubicBezTo>
                  <a:pt x="3027599" y="4044973"/>
                  <a:pt x="3044225" y="4044973"/>
                  <a:pt x="3070349" y="4053684"/>
                </a:cubicBezTo>
                <a:cubicBezTo>
                  <a:pt x="3104397" y="4062395"/>
                  <a:pt x="3130521" y="4071106"/>
                  <a:pt x="3164569" y="4079021"/>
                </a:cubicBezTo>
                <a:cubicBezTo>
                  <a:pt x="3181991" y="4087732"/>
                  <a:pt x="3207319" y="4087732"/>
                  <a:pt x="3224741" y="4087732"/>
                </a:cubicBezTo>
                <a:cubicBezTo>
                  <a:pt x="3258788" y="4096443"/>
                  <a:pt x="3292827" y="4096443"/>
                  <a:pt x="3327663" y="4105154"/>
                </a:cubicBezTo>
                <a:cubicBezTo>
                  <a:pt x="3345085" y="4105154"/>
                  <a:pt x="3370413" y="4113865"/>
                  <a:pt x="3387835" y="4113865"/>
                </a:cubicBezTo>
                <a:cubicBezTo>
                  <a:pt x="3421882" y="4122576"/>
                  <a:pt x="3464632" y="4122576"/>
                  <a:pt x="3498680" y="4122576"/>
                </a:cubicBezTo>
                <a:cubicBezTo>
                  <a:pt x="3516093" y="4122576"/>
                  <a:pt x="3532727" y="4122576"/>
                  <a:pt x="3550141" y="4131287"/>
                </a:cubicBezTo>
                <a:cubicBezTo>
                  <a:pt x="3610313" y="4131287"/>
                  <a:pt x="3660986" y="4139998"/>
                  <a:pt x="3721158" y="4139998"/>
                </a:cubicBezTo>
                <a:cubicBezTo>
                  <a:pt x="3781330" y="4139998"/>
                  <a:pt x="3840714" y="4139998"/>
                  <a:pt x="3892175" y="4131287"/>
                </a:cubicBezTo>
                <a:cubicBezTo>
                  <a:pt x="3909589" y="4131287"/>
                  <a:pt x="3926222" y="4131287"/>
                  <a:pt x="3943636" y="4122576"/>
                </a:cubicBezTo>
                <a:cubicBezTo>
                  <a:pt x="3977683" y="4122576"/>
                  <a:pt x="4020433" y="4113865"/>
                  <a:pt x="4054481" y="4113865"/>
                </a:cubicBezTo>
                <a:cubicBezTo>
                  <a:pt x="4071894" y="4113865"/>
                  <a:pt x="4097231" y="4105154"/>
                  <a:pt x="4114653" y="4105154"/>
                </a:cubicBezTo>
                <a:cubicBezTo>
                  <a:pt x="4148700" y="4096443"/>
                  <a:pt x="4182739" y="4096443"/>
                  <a:pt x="4217575" y="4087732"/>
                </a:cubicBezTo>
                <a:cubicBezTo>
                  <a:pt x="4234989" y="4087732"/>
                  <a:pt x="4260325" y="4079021"/>
                  <a:pt x="4277747" y="4079021"/>
                </a:cubicBezTo>
                <a:cubicBezTo>
                  <a:pt x="4311795" y="4070310"/>
                  <a:pt x="4337919" y="4061599"/>
                  <a:pt x="4371966" y="4053684"/>
                </a:cubicBezTo>
                <a:cubicBezTo>
                  <a:pt x="4389389" y="4044973"/>
                  <a:pt x="4406014" y="4044973"/>
                  <a:pt x="4432139" y="4036262"/>
                </a:cubicBezTo>
                <a:cubicBezTo>
                  <a:pt x="4466186" y="4027551"/>
                  <a:pt x="4492311" y="4018840"/>
                  <a:pt x="4526358" y="4002215"/>
                </a:cubicBezTo>
                <a:cubicBezTo>
                  <a:pt x="4543780" y="3993503"/>
                  <a:pt x="4560406" y="3993503"/>
                  <a:pt x="4569117" y="3984793"/>
                </a:cubicBezTo>
                <a:cubicBezTo>
                  <a:pt x="4611867" y="3967371"/>
                  <a:pt x="4654625" y="3950745"/>
                  <a:pt x="4697375" y="3933332"/>
                </a:cubicBezTo>
                <a:lnTo>
                  <a:pt x="4697375" y="3933332"/>
                </a:lnTo>
                <a:cubicBezTo>
                  <a:pt x="4740125" y="3915909"/>
                  <a:pt x="4774173" y="3890582"/>
                  <a:pt x="4816931" y="3873160"/>
                </a:cubicBezTo>
                <a:cubicBezTo>
                  <a:pt x="4825642" y="3864448"/>
                  <a:pt x="4842268" y="3855738"/>
                  <a:pt x="4850979" y="3855738"/>
                </a:cubicBezTo>
                <a:cubicBezTo>
                  <a:pt x="4876315" y="3838315"/>
                  <a:pt x="4902440" y="3821690"/>
                  <a:pt x="4927777" y="3804276"/>
                </a:cubicBezTo>
                <a:cubicBezTo>
                  <a:pt x="4927777" y="3804276"/>
                  <a:pt x="4936487" y="3795565"/>
                  <a:pt x="4945198" y="3795565"/>
                </a:cubicBezTo>
                <a:lnTo>
                  <a:pt x="4945198" y="4128888"/>
                </a:lnTo>
                <a:cubicBezTo>
                  <a:pt x="4945198" y="4394117"/>
                  <a:pt x="4449569" y="4684689"/>
                  <a:pt x="3730674" y="4684689"/>
                </a:cubicBezTo>
                <a:cubicBezTo>
                  <a:pt x="3422688" y="4684689"/>
                  <a:pt x="3149545" y="4633229"/>
                  <a:pt x="2943693" y="4547720"/>
                </a:cubicBezTo>
                <a:cubicBezTo>
                  <a:pt x="2943693" y="4547720"/>
                  <a:pt x="2934982" y="4547720"/>
                  <a:pt x="2934982" y="4539009"/>
                </a:cubicBezTo>
                <a:cubicBezTo>
                  <a:pt x="2703792" y="4444790"/>
                  <a:pt x="2550198" y="4307820"/>
                  <a:pt x="2516150" y="4179561"/>
                </a:cubicBezTo>
                <a:cubicBezTo>
                  <a:pt x="2516150" y="4179561"/>
                  <a:pt x="2516150" y="4179561"/>
                  <a:pt x="2516150" y="4170850"/>
                </a:cubicBezTo>
                <a:cubicBezTo>
                  <a:pt x="2516150" y="4162139"/>
                  <a:pt x="2516150" y="4153428"/>
                  <a:pt x="2516150" y="4145514"/>
                </a:cubicBezTo>
                <a:lnTo>
                  <a:pt x="2516150" y="4145514"/>
                </a:lnTo>
                <a:lnTo>
                  <a:pt x="2516150" y="3786066"/>
                </a:lnTo>
                <a:cubicBezTo>
                  <a:pt x="2533572" y="3794777"/>
                  <a:pt x="2541487" y="3803488"/>
                  <a:pt x="2558900" y="3820114"/>
                </a:cubicBezTo>
                <a:lnTo>
                  <a:pt x="2558900" y="3820114"/>
                </a:lnTo>
                <a:cubicBezTo>
                  <a:pt x="2558900" y="3820114"/>
                  <a:pt x="2558900" y="3820114"/>
                  <a:pt x="2567611" y="3820114"/>
                </a:cubicBezTo>
                <a:cubicBezTo>
                  <a:pt x="2576322" y="3820114"/>
                  <a:pt x="2576322" y="3828825"/>
                  <a:pt x="2585033" y="3828825"/>
                </a:cubicBezTo>
                <a:lnTo>
                  <a:pt x="2585033" y="3828825"/>
                </a:lnTo>
                <a:cubicBezTo>
                  <a:pt x="2602455" y="3837536"/>
                  <a:pt x="2610370" y="3846247"/>
                  <a:pt x="2627783" y="3854162"/>
                </a:cubicBezTo>
                <a:lnTo>
                  <a:pt x="2627783" y="3854162"/>
                </a:lnTo>
                <a:cubicBezTo>
                  <a:pt x="2645205" y="3862872"/>
                  <a:pt x="2653120" y="3871584"/>
                  <a:pt x="2670533" y="3879498"/>
                </a:cubicBezTo>
                <a:lnTo>
                  <a:pt x="2679244" y="3879498"/>
                </a:lnTo>
                <a:cubicBezTo>
                  <a:pt x="2687955" y="3879498"/>
                  <a:pt x="2687955" y="3888209"/>
                  <a:pt x="2696666" y="3888209"/>
                </a:cubicBezTo>
                <a:cubicBezTo>
                  <a:pt x="2730714" y="3905631"/>
                  <a:pt x="2764753" y="3922256"/>
                  <a:pt x="2807511" y="3939670"/>
                </a:cubicBezTo>
                <a:lnTo>
                  <a:pt x="2807511" y="3939670"/>
                </a:lnTo>
                <a:cubicBezTo>
                  <a:pt x="2816222" y="3939670"/>
                  <a:pt x="2824933" y="3948381"/>
                  <a:pt x="2832848" y="3948381"/>
                </a:cubicBezTo>
                <a:cubicBezTo>
                  <a:pt x="2850270" y="3957092"/>
                  <a:pt x="2875598" y="3965803"/>
                  <a:pt x="2893020" y="3973718"/>
                </a:cubicBezTo>
                <a:cubicBezTo>
                  <a:pt x="2910442" y="3982429"/>
                  <a:pt x="2918356" y="3982429"/>
                  <a:pt x="2935770" y="3991140"/>
                </a:cubicBezTo>
                <a:cubicBezTo>
                  <a:pt x="2941294" y="4019637"/>
                  <a:pt x="2975342" y="4028339"/>
                  <a:pt x="3010177" y="4036262"/>
                </a:cubicBezTo>
                <a:close/>
                <a:moveTo>
                  <a:pt x="2189148" y="4062387"/>
                </a:moveTo>
                <a:cubicBezTo>
                  <a:pt x="1992795" y="4122559"/>
                  <a:pt x="1770317" y="4156606"/>
                  <a:pt x="1539136" y="4156606"/>
                </a:cubicBezTo>
                <a:cubicBezTo>
                  <a:pt x="821038" y="4156606"/>
                  <a:pt x="324621" y="3866042"/>
                  <a:pt x="324621" y="3600805"/>
                </a:cubicBezTo>
                <a:lnTo>
                  <a:pt x="324621" y="3267482"/>
                </a:lnTo>
                <a:cubicBezTo>
                  <a:pt x="606474" y="3472538"/>
                  <a:pt x="1042728" y="3600805"/>
                  <a:pt x="1539145" y="3600805"/>
                </a:cubicBezTo>
                <a:cubicBezTo>
                  <a:pt x="1770334" y="3600805"/>
                  <a:pt x="1992015" y="3575469"/>
                  <a:pt x="2189157" y="3524008"/>
                </a:cubicBezTo>
                <a:lnTo>
                  <a:pt x="2189148" y="4062387"/>
                </a:lnTo>
                <a:lnTo>
                  <a:pt x="2189148" y="4062387"/>
                </a:lnTo>
                <a:close/>
                <a:moveTo>
                  <a:pt x="4934089" y="5062347"/>
                </a:moveTo>
                <a:cubicBezTo>
                  <a:pt x="4934089" y="5327575"/>
                  <a:pt x="4438460" y="5618148"/>
                  <a:pt x="3719565" y="5618148"/>
                </a:cubicBezTo>
                <a:cubicBezTo>
                  <a:pt x="3026794" y="5618148"/>
                  <a:pt x="2531174" y="5344209"/>
                  <a:pt x="2505041" y="5087684"/>
                </a:cubicBezTo>
                <a:lnTo>
                  <a:pt x="2505041" y="5087684"/>
                </a:lnTo>
                <a:lnTo>
                  <a:pt x="2505041" y="4728236"/>
                </a:lnTo>
                <a:cubicBezTo>
                  <a:pt x="2573127" y="4779697"/>
                  <a:pt x="2650721" y="4822456"/>
                  <a:pt x="2736229" y="4865206"/>
                </a:cubicBezTo>
                <a:lnTo>
                  <a:pt x="2736229" y="4865206"/>
                </a:lnTo>
                <a:cubicBezTo>
                  <a:pt x="2753652" y="4873917"/>
                  <a:pt x="2761566" y="4882628"/>
                  <a:pt x="2778979" y="4882628"/>
                </a:cubicBezTo>
                <a:cubicBezTo>
                  <a:pt x="2787691" y="4882628"/>
                  <a:pt x="2796402" y="4891339"/>
                  <a:pt x="2804316" y="4891339"/>
                </a:cubicBezTo>
                <a:cubicBezTo>
                  <a:pt x="3060842" y="4994261"/>
                  <a:pt x="3368820" y="5062356"/>
                  <a:pt x="3719565" y="5062356"/>
                </a:cubicBezTo>
                <a:cubicBezTo>
                  <a:pt x="4223896" y="5062356"/>
                  <a:pt x="4660141" y="4934098"/>
                  <a:pt x="4934089" y="4729033"/>
                </a:cubicBezTo>
                <a:lnTo>
                  <a:pt x="4934089" y="5062347"/>
                </a:lnTo>
                <a:close/>
                <a:moveTo>
                  <a:pt x="2299993" y="2924669"/>
                </a:moveTo>
                <a:cubicBezTo>
                  <a:pt x="2282571" y="2942091"/>
                  <a:pt x="2274657" y="2967419"/>
                  <a:pt x="2257243" y="2984841"/>
                </a:cubicBezTo>
                <a:cubicBezTo>
                  <a:pt x="2248532" y="2993552"/>
                  <a:pt x="2248532" y="3002263"/>
                  <a:pt x="2239821" y="3018888"/>
                </a:cubicBezTo>
                <a:cubicBezTo>
                  <a:pt x="2231110" y="3036310"/>
                  <a:pt x="2222399" y="3052936"/>
                  <a:pt x="2222399" y="3061638"/>
                </a:cubicBezTo>
                <a:cubicBezTo>
                  <a:pt x="2213688" y="3079060"/>
                  <a:pt x="2213688" y="3095686"/>
                  <a:pt x="2204977" y="3104388"/>
                </a:cubicBezTo>
                <a:cubicBezTo>
                  <a:pt x="2204977" y="3113099"/>
                  <a:pt x="2196266" y="3113099"/>
                  <a:pt x="2196266" y="3121810"/>
                </a:cubicBezTo>
                <a:cubicBezTo>
                  <a:pt x="1999912" y="3189897"/>
                  <a:pt x="1768732" y="3224732"/>
                  <a:pt x="1529628" y="3224732"/>
                </a:cubicBezTo>
                <a:cubicBezTo>
                  <a:pt x="811521" y="3224732"/>
                  <a:pt x="315113" y="2934168"/>
                  <a:pt x="315113" y="2668931"/>
                </a:cubicBezTo>
                <a:lnTo>
                  <a:pt x="315113" y="2335617"/>
                </a:lnTo>
                <a:cubicBezTo>
                  <a:pt x="596966" y="2540673"/>
                  <a:pt x="1033220" y="2668940"/>
                  <a:pt x="1529637" y="2668940"/>
                </a:cubicBezTo>
                <a:cubicBezTo>
                  <a:pt x="2026054" y="2668940"/>
                  <a:pt x="2470214" y="2540681"/>
                  <a:pt x="2744161" y="2335617"/>
                </a:cubicBezTo>
                <a:lnTo>
                  <a:pt x="2744161" y="2574720"/>
                </a:lnTo>
                <a:cubicBezTo>
                  <a:pt x="2547808" y="2660229"/>
                  <a:pt x="2393425" y="2779776"/>
                  <a:pt x="2299205" y="2908043"/>
                </a:cubicBezTo>
                <a:cubicBezTo>
                  <a:pt x="2308696" y="2924669"/>
                  <a:pt x="2299993" y="2924669"/>
                  <a:pt x="2299993" y="2924669"/>
                </a:cubicBezTo>
                <a:close/>
                <a:moveTo>
                  <a:pt x="4934089" y="3266694"/>
                </a:moveTo>
                <a:cubicBezTo>
                  <a:pt x="4934089" y="3531922"/>
                  <a:pt x="4438460" y="3822495"/>
                  <a:pt x="3719565" y="3822495"/>
                </a:cubicBezTo>
                <a:cubicBezTo>
                  <a:pt x="3386242" y="3822495"/>
                  <a:pt x="3103592" y="3762323"/>
                  <a:pt x="2898536" y="3668900"/>
                </a:cubicBezTo>
                <a:lnTo>
                  <a:pt x="2898536" y="3668900"/>
                </a:lnTo>
                <a:cubicBezTo>
                  <a:pt x="2873199" y="3660189"/>
                  <a:pt x="2847075" y="3643564"/>
                  <a:pt x="2821738" y="3634853"/>
                </a:cubicBezTo>
                <a:lnTo>
                  <a:pt x="2821738" y="3634853"/>
                </a:lnTo>
                <a:lnTo>
                  <a:pt x="2821738" y="3634853"/>
                </a:lnTo>
                <a:lnTo>
                  <a:pt x="2821738" y="3634853"/>
                </a:lnTo>
                <a:cubicBezTo>
                  <a:pt x="2821738" y="3634853"/>
                  <a:pt x="2813027" y="3634853"/>
                  <a:pt x="2813027" y="3626142"/>
                </a:cubicBezTo>
                <a:cubicBezTo>
                  <a:pt x="2813027" y="3626142"/>
                  <a:pt x="2813027" y="3626142"/>
                  <a:pt x="2804316" y="3626142"/>
                </a:cubicBezTo>
                <a:lnTo>
                  <a:pt x="2770268" y="3608720"/>
                </a:lnTo>
                <a:cubicBezTo>
                  <a:pt x="2752846" y="3591298"/>
                  <a:pt x="2744932" y="3583383"/>
                  <a:pt x="2736221" y="3583383"/>
                </a:cubicBezTo>
                <a:lnTo>
                  <a:pt x="2736221" y="3583383"/>
                </a:lnTo>
                <a:cubicBezTo>
                  <a:pt x="2736221" y="3583383"/>
                  <a:pt x="2727510" y="3583383"/>
                  <a:pt x="2727510" y="3574672"/>
                </a:cubicBezTo>
                <a:cubicBezTo>
                  <a:pt x="2727510" y="3574672"/>
                  <a:pt x="2727510" y="3574672"/>
                  <a:pt x="2718799" y="3574672"/>
                </a:cubicBezTo>
                <a:cubicBezTo>
                  <a:pt x="2701377" y="3565961"/>
                  <a:pt x="2684751" y="3549336"/>
                  <a:pt x="2667338" y="3531922"/>
                </a:cubicBezTo>
                <a:lnTo>
                  <a:pt x="2667338" y="3531922"/>
                </a:lnTo>
                <a:cubicBezTo>
                  <a:pt x="2667338" y="3531922"/>
                  <a:pt x="2667338" y="3531922"/>
                  <a:pt x="2658627" y="3531922"/>
                </a:cubicBezTo>
                <a:lnTo>
                  <a:pt x="2658627" y="3531922"/>
                </a:lnTo>
                <a:cubicBezTo>
                  <a:pt x="2649916" y="3523211"/>
                  <a:pt x="2641205" y="3514500"/>
                  <a:pt x="2633290" y="3506586"/>
                </a:cubicBezTo>
                <a:lnTo>
                  <a:pt x="2633290" y="3506586"/>
                </a:lnTo>
                <a:cubicBezTo>
                  <a:pt x="2624579" y="3497875"/>
                  <a:pt x="2615868" y="3489163"/>
                  <a:pt x="2607954" y="3489163"/>
                </a:cubicBezTo>
                <a:lnTo>
                  <a:pt x="2607954" y="3489163"/>
                </a:lnTo>
                <a:lnTo>
                  <a:pt x="2607954" y="3489163"/>
                </a:lnTo>
                <a:lnTo>
                  <a:pt x="2607954" y="3489163"/>
                </a:lnTo>
                <a:cubicBezTo>
                  <a:pt x="2599243" y="3480452"/>
                  <a:pt x="2590532" y="3471741"/>
                  <a:pt x="2582617" y="3463827"/>
                </a:cubicBezTo>
                <a:cubicBezTo>
                  <a:pt x="2573906" y="3455116"/>
                  <a:pt x="2565195" y="3446405"/>
                  <a:pt x="2565195" y="3438491"/>
                </a:cubicBezTo>
                <a:lnTo>
                  <a:pt x="2565195" y="3438491"/>
                </a:lnTo>
                <a:lnTo>
                  <a:pt x="2565195" y="3438491"/>
                </a:lnTo>
                <a:cubicBezTo>
                  <a:pt x="2556484" y="3429779"/>
                  <a:pt x="2556484" y="3421069"/>
                  <a:pt x="2547773" y="3413154"/>
                </a:cubicBezTo>
                <a:cubicBezTo>
                  <a:pt x="2539062" y="3404443"/>
                  <a:pt x="2539062" y="3395732"/>
                  <a:pt x="2530351" y="3387817"/>
                </a:cubicBezTo>
                <a:lnTo>
                  <a:pt x="2530351" y="3387817"/>
                </a:lnTo>
                <a:cubicBezTo>
                  <a:pt x="2512929" y="3353770"/>
                  <a:pt x="2505014" y="3327646"/>
                  <a:pt x="2505014" y="3293598"/>
                </a:cubicBezTo>
                <a:lnTo>
                  <a:pt x="2505014" y="3293598"/>
                </a:lnTo>
                <a:lnTo>
                  <a:pt x="2505014" y="3293598"/>
                </a:lnTo>
                <a:cubicBezTo>
                  <a:pt x="2505014" y="3284887"/>
                  <a:pt x="2505014" y="3276176"/>
                  <a:pt x="2505014" y="3276176"/>
                </a:cubicBezTo>
                <a:lnTo>
                  <a:pt x="2505014" y="3276176"/>
                </a:lnTo>
                <a:lnTo>
                  <a:pt x="2505014" y="3276176"/>
                </a:lnTo>
                <a:cubicBezTo>
                  <a:pt x="2505014" y="3258754"/>
                  <a:pt x="2505014" y="3242128"/>
                  <a:pt x="2513726" y="3216004"/>
                </a:cubicBezTo>
                <a:lnTo>
                  <a:pt x="2513726" y="3216004"/>
                </a:lnTo>
                <a:cubicBezTo>
                  <a:pt x="2556475" y="3079034"/>
                  <a:pt x="2718782" y="2950776"/>
                  <a:pt x="2966596" y="2856556"/>
                </a:cubicBezTo>
                <a:lnTo>
                  <a:pt x="2975307" y="2856556"/>
                </a:lnTo>
                <a:cubicBezTo>
                  <a:pt x="3180363" y="2779759"/>
                  <a:pt x="3428177" y="2728298"/>
                  <a:pt x="3727453" y="2728298"/>
                </a:cubicBezTo>
                <a:cubicBezTo>
                  <a:pt x="4437672" y="2710893"/>
                  <a:pt x="4934089" y="3002254"/>
                  <a:pt x="4934089" y="3266694"/>
                </a:cubicBezTo>
                <a:close/>
                <a:moveTo>
                  <a:pt x="1530425" y="316698"/>
                </a:moveTo>
                <a:cubicBezTo>
                  <a:pt x="2248532" y="316698"/>
                  <a:pt x="2744949" y="607262"/>
                  <a:pt x="2744949" y="872499"/>
                </a:cubicBezTo>
                <a:cubicBezTo>
                  <a:pt x="2744949" y="1137735"/>
                  <a:pt x="2249320" y="1428300"/>
                  <a:pt x="1530425" y="1428300"/>
                </a:cubicBezTo>
                <a:cubicBezTo>
                  <a:pt x="811530" y="1428300"/>
                  <a:pt x="315901" y="1137735"/>
                  <a:pt x="315901" y="872499"/>
                </a:cubicBezTo>
                <a:cubicBezTo>
                  <a:pt x="316698" y="615973"/>
                  <a:pt x="812318" y="316698"/>
                  <a:pt x="1530425" y="316698"/>
                </a:cubicBezTo>
                <a:close/>
                <a:moveTo>
                  <a:pt x="316698" y="4523968"/>
                </a:moveTo>
                <a:lnTo>
                  <a:pt x="316698" y="4190645"/>
                </a:lnTo>
                <a:cubicBezTo>
                  <a:pt x="598551" y="4395701"/>
                  <a:pt x="1034805" y="4523968"/>
                  <a:pt x="1531213" y="4523968"/>
                </a:cubicBezTo>
                <a:cubicBezTo>
                  <a:pt x="1762402" y="4523968"/>
                  <a:pt x="1984083" y="4498632"/>
                  <a:pt x="2181225" y="4447171"/>
                </a:cubicBezTo>
                <a:lnTo>
                  <a:pt x="2181225" y="4994261"/>
                </a:lnTo>
                <a:cubicBezTo>
                  <a:pt x="1984871" y="5054433"/>
                  <a:pt x="1762393" y="5088480"/>
                  <a:pt x="1531213" y="5088480"/>
                </a:cubicBezTo>
                <a:cubicBezTo>
                  <a:pt x="812318" y="5079769"/>
                  <a:pt x="316698" y="4789196"/>
                  <a:pt x="316698" y="4523968"/>
                </a:cubicBezTo>
                <a:close/>
                <a:moveTo>
                  <a:pt x="4934089" y="5986298"/>
                </a:moveTo>
                <a:cubicBezTo>
                  <a:pt x="4934089" y="6251526"/>
                  <a:pt x="4438460" y="6542099"/>
                  <a:pt x="3719565" y="6542099"/>
                </a:cubicBezTo>
                <a:cubicBezTo>
                  <a:pt x="3000669" y="6542099"/>
                  <a:pt x="2505041" y="6251535"/>
                  <a:pt x="2505041" y="5986298"/>
                </a:cubicBezTo>
                <a:lnTo>
                  <a:pt x="2505041" y="5652975"/>
                </a:lnTo>
                <a:cubicBezTo>
                  <a:pt x="2786894" y="5858031"/>
                  <a:pt x="3223139" y="5986298"/>
                  <a:pt x="3719565" y="5986298"/>
                </a:cubicBezTo>
                <a:cubicBezTo>
                  <a:pt x="4215990" y="5986298"/>
                  <a:pt x="4660141" y="5858040"/>
                  <a:pt x="4934089" y="5652975"/>
                </a:cubicBezTo>
                <a:lnTo>
                  <a:pt x="4934089" y="5986298"/>
                </a:lnTo>
                <a:close/>
              </a:path>
            </a:pathLst>
          </a:custGeom>
          <a:solidFill>
            <a:schemeClr val="bg1"/>
          </a:solidFill>
          <a:ln w="8659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  <p:sp>
        <p:nvSpPr>
          <p:cNvPr id="63" name="Rectángulo redondeado 62">
            <a:extLst>
              <a:ext uri="{FF2B5EF4-FFF2-40B4-BE49-F238E27FC236}">
                <a16:creationId xmlns:a16="http://schemas.microsoft.com/office/drawing/2014/main" xmlns="" id="{994596BD-6C53-EE45-A314-F14446E4CC99}"/>
              </a:ext>
            </a:extLst>
          </p:cNvPr>
          <p:cNvSpPr/>
          <p:nvPr/>
        </p:nvSpPr>
        <p:spPr>
          <a:xfrm>
            <a:off x="4579099" y="2606556"/>
            <a:ext cx="3049470" cy="3342108"/>
          </a:xfrm>
          <a:prstGeom prst="roundRect">
            <a:avLst>
              <a:gd name="adj" fmla="val 3218"/>
            </a:avLst>
          </a:prstGeom>
          <a:noFill/>
          <a:ln>
            <a:gradFill>
              <a:gsLst>
                <a:gs pos="0">
                  <a:srgbClr val="0053FF"/>
                </a:gs>
                <a:gs pos="99000">
                  <a:srgbClr val="A74DED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/>
              </a:solidFill>
            </a:endParaRPr>
          </a:p>
        </p:txBody>
      </p:sp>
      <p:sp>
        <p:nvSpPr>
          <p:cNvPr id="64" name="Rectángulo redondeado 63">
            <a:extLst>
              <a:ext uri="{FF2B5EF4-FFF2-40B4-BE49-F238E27FC236}">
                <a16:creationId xmlns:a16="http://schemas.microsoft.com/office/drawing/2014/main" xmlns="" id="{C8334F58-E40E-3145-99C3-FACF4E80A519}"/>
              </a:ext>
            </a:extLst>
          </p:cNvPr>
          <p:cNvSpPr/>
          <p:nvPr/>
        </p:nvSpPr>
        <p:spPr>
          <a:xfrm>
            <a:off x="5289403" y="2313767"/>
            <a:ext cx="1628860" cy="581498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gradFill>
              <a:gsLst>
                <a:gs pos="0">
                  <a:srgbClr val="2ABEFF"/>
                </a:gs>
                <a:gs pos="99000">
                  <a:srgbClr val="0053FF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b="1" spc="300" dirty="0"/>
              <a:t>TEAM </a:t>
            </a:r>
            <a:r>
              <a:rPr lang="es-ES" sz="1600" b="1" spc="300" dirty="0" smtClean="0"/>
              <a:t>5</a:t>
            </a:r>
            <a:endParaRPr lang="es-ES" sz="1600" b="1" spc="300" dirty="0"/>
          </a:p>
        </p:txBody>
      </p:sp>
      <p:sp>
        <p:nvSpPr>
          <p:cNvPr id="65" name="CuadroTexto 64">
            <a:extLst>
              <a:ext uri="{FF2B5EF4-FFF2-40B4-BE49-F238E27FC236}">
                <a16:creationId xmlns:a16="http://schemas.microsoft.com/office/drawing/2014/main" xmlns="" id="{D5BE0A1A-074F-754E-AF5D-ADFE55623BEE}"/>
              </a:ext>
            </a:extLst>
          </p:cNvPr>
          <p:cNvSpPr txBox="1"/>
          <p:nvPr/>
        </p:nvSpPr>
        <p:spPr>
          <a:xfrm>
            <a:off x="4579099" y="3253706"/>
            <a:ext cx="3049469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spcAft>
                <a:spcPts val="1800"/>
              </a:spcAft>
            </a:pPr>
            <a:r>
              <a:rPr lang="en-GB" dirty="0" smtClean="0">
                <a:solidFill>
                  <a:schemeClr val="bg1"/>
                </a:solidFill>
              </a:rPr>
              <a:t>*************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66" name="Rectángulo redondeado 65">
            <a:extLst>
              <a:ext uri="{FF2B5EF4-FFF2-40B4-BE49-F238E27FC236}">
                <a16:creationId xmlns:a16="http://schemas.microsoft.com/office/drawing/2014/main" xmlns="" id="{F0C9DC1C-F46C-C747-9FBD-EB7C81069DD6}"/>
              </a:ext>
            </a:extLst>
          </p:cNvPr>
          <p:cNvSpPr/>
          <p:nvPr/>
        </p:nvSpPr>
        <p:spPr>
          <a:xfrm>
            <a:off x="5001807" y="5611322"/>
            <a:ext cx="1916456" cy="650419"/>
          </a:xfrm>
          <a:prstGeom prst="roundRect">
            <a:avLst/>
          </a:prstGeom>
          <a:gradFill flip="none" rotWithShape="1">
            <a:gsLst>
              <a:gs pos="99000">
                <a:srgbClr val="BD0DFF"/>
              </a:gs>
              <a:gs pos="47000">
                <a:srgbClr val="0053FF"/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600" b="1" dirty="0"/>
              <a:t>  </a:t>
            </a:r>
            <a:r>
              <a:rPr lang="es-ES" sz="1600" b="1" dirty="0" smtClean="0"/>
              <a:t>** </a:t>
            </a:r>
            <a:r>
              <a:rPr lang="es-ES" sz="1600" b="1" dirty="0" err="1" smtClean="0"/>
              <a:t>Points</a:t>
            </a:r>
            <a:endParaRPr lang="es-ES" sz="1600" b="1" dirty="0"/>
          </a:p>
        </p:txBody>
      </p:sp>
      <p:sp>
        <p:nvSpPr>
          <p:cNvPr id="67" name="Forma libre 66">
            <a:extLst>
              <a:ext uri="{FF2B5EF4-FFF2-40B4-BE49-F238E27FC236}">
                <a16:creationId xmlns:a16="http://schemas.microsoft.com/office/drawing/2014/main" xmlns="" id="{B6C946ED-32D5-C748-9A3D-681ADDFAFB0F}"/>
              </a:ext>
            </a:extLst>
          </p:cNvPr>
          <p:cNvSpPr/>
          <p:nvPr/>
        </p:nvSpPr>
        <p:spPr>
          <a:xfrm>
            <a:off x="6493067" y="5759207"/>
            <a:ext cx="271701" cy="354647"/>
          </a:xfrm>
          <a:custGeom>
            <a:avLst/>
            <a:gdLst>
              <a:gd name="connsiteX0" fmla="*/ 5249990 w 5247409"/>
              <a:gd name="connsiteY0" fmla="*/ 3266694 h 6849340"/>
              <a:gd name="connsiteX1" fmla="*/ 3719565 w 5247409"/>
              <a:gd name="connsiteY1" fmla="*/ 2394204 h 6849340"/>
              <a:gd name="connsiteX2" fmla="*/ 3069553 w 5247409"/>
              <a:gd name="connsiteY2" fmla="*/ 2479713 h 6849340"/>
              <a:gd name="connsiteX3" fmla="*/ 3069553 w 5247409"/>
              <a:gd name="connsiteY3" fmla="*/ 1813075 h 6849340"/>
              <a:gd name="connsiteX4" fmla="*/ 3069553 w 5247409"/>
              <a:gd name="connsiteY4" fmla="*/ 1787739 h 6849340"/>
              <a:gd name="connsiteX5" fmla="*/ 3069553 w 5247409"/>
              <a:gd name="connsiteY5" fmla="*/ 1762402 h 6849340"/>
              <a:gd name="connsiteX6" fmla="*/ 3069553 w 5247409"/>
              <a:gd name="connsiteY6" fmla="*/ 872490 h 6849340"/>
              <a:gd name="connsiteX7" fmla="*/ 1539136 w 5247409"/>
              <a:gd name="connsiteY7" fmla="*/ 0 h 6849340"/>
              <a:gd name="connsiteX8" fmla="*/ 0 w 5247409"/>
              <a:gd name="connsiteY8" fmla="*/ 872490 h 6849340"/>
              <a:gd name="connsiteX9" fmla="*/ 0 w 5247409"/>
              <a:gd name="connsiteY9" fmla="*/ 1744980 h 6849340"/>
              <a:gd name="connsiteX10" fmla="*/ 0 w 5247409"/>
              <a:gd name="connsiteY10" fmla="*/ 1770317 h 6849340"/>
              <a:gd name="connsiteX11" fmla="*/ 0 w 5247409"/>
              <a:gd name="connsiteY11" fmla="*/ 1795653 h 6849340"/>
              <a:gd name="connsiteX12" fmla="*/ 0 w 5247409"/>
              <a:gd name="connsiteY12" fmla="*/ 2668143 h 6849340"/>
              <a:gd name="connsiteX13" fmla="*/ 0 w 5247409"/>
              <a:gd name="connsiteY13" fmla="*/ 2693480 h 6849340"/>
              <a:gd name="connsiteX14" fmla="*/ 0 w 5247409"/>
              <a:gd name="connsiteY14" fmla="*/ 2718816 h 6849340"/>
              <a:gd name="connsiteX15" fmla="*/ 0 w 5247409"/>
              <a:gd name="connsiteY15" fmla="*/ 3591306 h 6849340"/>
              <a:gd name="connsiteX16" fmla="*/ 0 w 5247409"/>
              <a:gd name="connsiteY16" fmla="*/ 3616643 h 6849340"/>
              <a:gd name="connsiteX17" fmla="*/ 0 w 5247409"/>
              <a:gd name="connsiteY17" fmla="*/ 3641979 h 6849340"/>
              <a:gd name="connsiteX18" fmla="*/ 0 w 5247409"/>
              <a:gd name="connsiteY18" fmla="*/ 4522384 h 6849340"/>
              <a:gd name="connsiteX19" fmla="*/ 1530425 w 5247409"/>
              <a:gd name="connsiteY19" fmla="*/ 5394874 h 6849340"/>
              <a:gd name="connsiteX20" fmla="*/ 2180437 w 5247409"/>
              <a:gd name="connsiteY20" fmla="*/ 5318076 h 6849340"/>
              <a:gd name="connsiteX21" fmla="*/ 2180437 w 5247409"/>
              <a:gd name="connsiteY21" fmla="*/ 5984714 h 6849340"/>
              <a:gd name="connsiteX22" fmla="*/ 3710862 w 5247409"/>
              <a:gd name="connsiteY22" fmla="*/ 6857204 h 6849340"/>
              <a:gd name="connsiteX23" fmla="*/ 5241288 w 5247409"/>
              <a:gd name="connsiteY23" fmla="*/ 5984714 h 6849340"/>
              <a:gd name="connsiteX24" fmla="*/ 5241288 w 5247409"/>
              <a:gd name="connsiteY24" fmla="*/ 5113808 h 6849340"/>
              <a:gd name="connsiteX25" fmla="*/ 5241288 w 5247409"/>
              <a:gd name="connsiteY25" fmla="*/ 5088472 h 6849340"/>
              <a:gd name="connsiteX26" fmla="*/ 5241288 w 5247409"/>
              <a:gd name="connsiteY26" fmla="*/ 5063135 h 6849340"/>
              <a:gd name="connsiteX27" fmla="*/ 5241288 w 5247409"/>
              <a:gd name="connsiteY27" fmla="*/ 4190645 h 6849340"/>
              <a:gd name="connsiteX28" fmla="*/ 5241288 w 5247409"/>
              <a:gd name="connsiteY28" fmla="*/ 4165309 h 6849340"/>
              <a:gd name="connsiteX29" fmla="*/ 5241288 w 5247409"/>
              <a:gd name="connsiteY29" fmla="*/ 4139972 h 6849340"/>
              <a:gd name="connsiteX30" fmla="*/ 5241288 w 5247409"/>
              <a:gd name="connsiteY30" fmla="*/ 3266694 h 6849340"/>
              <a:gd name="connsiteX31" fmla="*/ 5249990 w 5247409"/>
              <a:gd name="connsiteY31" fmla="*/ 3266694 h 6849340"/>
              <a:gd name="connsiteX32" fmla="*/ 402206 w 5247409"/>
              <a:gd name="connsiteY32" fmla="*/ 1471041 h 6849340"/>
              <a:gd name="connsiteX33" fmla="*/ 436254 w 5247409"/>
              <a:gd name="connsiteY33" fmla="*/ 1488463 h 6849340"/>
              <a:gd name="connsiteX34" fmla="*/ 555801 w 5247409"/>
              <a:gd name="connsiteY34" fmla="*/ 1548635 h 6849340"/>
              <a:gd name="connsiteX35" fmla="*/ 555801 w 5247409"/>
              <a:gd name="connsiteY35" fmla="*/ 1548635 h 6849340"/>
              <a:gd name="connsiteX36" fmla="*/ 684060 w 5247409"/>
              <a:gd name="connsiteY36" fmla="*/ 1600096 h 6849340"/>
              <a:gd name="connsiteX37" fmla="*/ 726809 w 5247409"/>
              <a:gd name="connsiteY37" fmla="*/ 1617518 h 6849340"/>
              <a:gd name="connsiteX38" fmla="*/ 821029 w 5247409"/>
              <a:gd name="connsiteY38" fmla="*/ 1651566 h 6849340"/>
              <a:gd name="connsiteX39" fmla="*/ 881201 w 5247409"/>
              <a:gd name="connsiteY39" fmla="*/ 1668988 h 6849340"/>
              <a:gd name="connsiteX40" fmla="*/ 975421 w 5247409"/>
              <a:gd name="connsiteY40" fmla="*/ 1694324 h 6849340"/>
              <a:gd name="connsiteX41" fmla="*/ 1035593 w 5247409"/>
              <a:gd name="connsiteY41" fmla="*/ 1703035 h 6849340"/>
              <a:gd name="connsiteX42" fmla="*/ 1138515 w 5247409"/>
              <a:gd name="connsiteY42" fmla="*/ 1720458 h 6849340"/>
              <a:gd name="connsiteX43" fmla="*/ 1198687 w 5247409"/>
              <a:gd name="connsiteY43" fmla="*/ 1729169 h 6849340"/>
              <a:gd name="connsiteX44" fmla="*/ 1309532 w 5247409"/>
              <a:gd name="connsiteY44" fmla="*/ 1737880 h 6849340"/>
              <a:gd name="connsiteX45" fmla="*/ 1360993 w 5247409"/>
              <a:gd name="connsiteY45" fmla="*/ 1746591 h 6849340"/>
              <a:gd name="connsiteX46" fmla="*/ 1532010 w 5247409"/>
              <a:gd name="connsiteY46" fmla="*/ 1755302 h 6849340"/>
              <a:gd name="connsiteX47" fmla="*/ 1703027 w 5247409"/>
              <a:gd name="connsiteY47" fmla="*/ 1746591 h 6849340"/>
              <a:gd name="connsiteX48" fmla="*/ 1754488 w 5247409"/>
              <a:gd name="connsiteY48" fmla="*/ 1737880 h 6849340"/>
              <a:gd name="connsiteX49" fmla="*/ 1865333 w 5247409"/>
              <a:gd name="connsiteY49" fmla="*/ 1729169 h 6849340"/>
              <a:gd name="connsiteX50" fmla="*/ 1925505 w 5247409"/>
              <a:gd name="connsiteY50" fmla="*/ 1720458 h 6849340"/>
              <a:gd name="connsiteX51" fmla="*/ 2028427 w 5247409"/>
              <a:gd name="connsiteY51" fmla="*/ 1703035 h 6849340"/>
              <a:gd name="connsiteX52" fmla="*/ 2088599 w 5247409"/>
              <a:gd name="connsiteY52" fmla="*/ 1694324 h 6849340"/>
              <a:gd name="connsiteX53" fmla="*/ 2182818 w 5247409"/>
              <a:gd name="connsiteY53" fmla="*/ 1668988 h 6849340"/>
              <a:gd name="connsiteX54" fmla="*/ 2242991 w 5247409"/>
              <a:gd name="connsiteY54" fmla="*/ 1651566 h 6849340"/>
              <a:gd name="connsiteX55" fmla="*/ 2337210 w 5247409"/>
              <a:gd name="connsiteY55" fmla="*/ 1617518 h 6849340"/>
              <a:gd name="connsiteX56" fmla="*/ 2379960 w 5247409"/>
              <a:gd name="connsiteY56" fmla="*/ 1600096 h 6849340"/>
              <a:gd name="connsiteX57" fmla="*/ 2508218 w 5247409"/>
              <a:gd name="connsiteY57" fmla="*/ 1548635 h 6849340"/>
              <a:gd name="connsiteX58" fmla="*/ 2508218 w 5247409"/>
              <a:gd name="connsiteY58" fmla="*/ 1548635 h 6849340"/>
              <a:gd name="connsiteX59" fmla="*/ 2627766 w 5247409"/>
              <a:gd name="connsiteY59" fmla="*/ 1488463 h 6849340"/>
              <a:gd name="connsiteX60" fmla="*/ 2661813 w 5247409"/>
              <a:gd name="connsiteY60" fmla="*/ 1471041 h 6849340"/>
              <a:gd name="connsiteX61" fmla="*/ 2738611 w 5247409"/>
              <a:gd name="connsiteY61" fmla="*/ 1419580 h 6849340"/>
              <a:gd name="connsiteX62" fmla="*/ 2756033 w 5247409"/>
              <a:gd name="connsiteY62" fmla="*/ 1410869 h 6849340"/>
              <a:gd name="connsiteX63" fmla="*/ 2756033 w 5247409"/>
              <a:gd name="connsiteY63" fmla="*/ 1744192 h 6849340"/>
              <a:gd name="connsiteX64" fmla="*/ 1541509 w 5247409"/>
              <a:gd name="connsiteY64" fmla="*/ 2299993 h 6849340"/>
              <a:gd name="connsiteX65" fmla="*/ 326985 w 5247409"/>
              <a:gd name="connsiteY65" fmla="*/ 1744192 h 6849340"/>
              <a:gd name="connsiteX66" fmla="*/ 326985 w 5247409"/>
              <a:gd name="connsiteY66" fmla="*/ 1410869 h 6849340"/>
              <a:gd name="connsiteX67" fmla="*/ 344407 w 5247409"/>
              <a:gd name="connsiteY67" fmla="*/ 1419580 h 6849340"/>
              <a:gd name="connsiteX68" fmla="*/ 402206 w 5247409"/>
              <a:gd name="connsiteY68" fmla="*/ 1471041 h 6849340"/>
              <a:gd name="connsiteX69" fmla="*/ 3010177 w 5247409"/>
              <a:gd name="connsiteY69" fmla="*/ 4036262 h 6849340"/>
              <a:gd name="connsiteX70" fmla="*/ 3070349 w 5247409"/>
              <a:gd name="connsiteY70" fmla="*/ 4053684 h 6849340"/>
              <a:gd name="connsiteX71" fmla="*/ 3164569 w 5247409"/>
              <a:gd name="connsiteY71" fmla="*/ 4079021 h 6849340"/>
              <a:gd name="connsiteX72" fmla="*/ 3224741 w 5247409"/>
              <a:gd name="connsiteY72" fmla="*/ 4087732 h 6849340"/>
              <a:gd name="connsiteX73" fmla="*/ 3327663 w 5247409"/>
              <a:gd name="connsiteY73" fmla="*/ 4105154 h 6849340"/>
              <a:gd name="connsiteX74" fmla="*/ 3387835 w 5247409"/>
              <a:gd name="connsiteY74" fmla="*/ 4113865 h 6849340"/>
              <a:gd name="connsiteX75" fmla="*/ 3498680 w 5247409"/>
              <a:gd name="connsiteY75" fmla="*/ 4122576 h 6849340"/>
              <a:gd name="connsiteX76" fmla="*/ 3550141 w 5247409"/>
              <a:gd name="connsiteY76" fmla="*/ 4131287 h 6849340"/>
              <a:gd name="connsiteX77" fmla="*/ 3721158 w 5247409"/>
              <a:gd name="connsiteY77" fmla="*/ 4139998 h 6849340"/>
              <a:gd name="connsiteX78" fmla="*/ 3892175 w 5247409"/>
              <a:gd name="connsiteY78" fmla="*/ 4131287 h 6849340"/>
              <a:gd name="connsiteX79" fmla="*/ 3943636 w 5247409"/>
              <a:gd name="connsiteY79" fmla="*/ 4122576 h 6849340"/>
              <a:gd name="connsiteX80" fmla="*/ 4054481 w 5247409"/>
              <a:gd name="connsiteY80" fmla="*/ 4113865 h 6849340"/>
              <a:gd name="connsiteX81" fmla="*/ 4114653 w 5247409"/>
              <a:gd name="connsiteY81" fmla="*/ 4105154 h 6849340"/>
              <a:gd name="connsiteX82" fmla="*/ 4217575 w 5247409"/>
              <a:gd name="connsiteY82" fmla="*/ 4087732 h 6849340"/>
              <a:gd name="connsiteX83" fmla="*/ 4277747 w 5247409"/>
              <a:gd name="connsiteY83" fmla="*/ 4079021 h 6849340"/>
              <a:gd name="connsiteX84" fmla="*/ 4371966 w 5247409"/>
              <a:gd name="connsiteY84" fmla="*/ 4053684 h 6849340"/>
              <a:gd name="connsiteX85" fmla="*/ 4432139 w 5247409"/>
              <a:gd name="connsiteY85" fmla="*/ 4036262 h 6849340"/>
              <a:gd name="connsiteX86" fmla="*/ 4526358 w 5247409"/>
              <a:gd name="connsiteY86" fmla="*/ 4002215 h 6849340"/>
              <a:gd name="connsiteX87" fmla="*/ 4569117 w 5247409"/>
              <a:gd name="connsiteY87" fmla="*/ 3984793 h 6849340"/>
              <a:gd name="connsiteX88" fmla="*/ 4697375 w 5247409"/>
              <a:gd name="connsiteY88" fmla="*/ 3933332 h 6849340"/>
              <a:gd name="connsiteX89" fmla="*/ 4697375 w 5247409"/>
              <a:gd name="connsiteY89" fmla="*/ 3933332 h 6849340"/>
              <a:gd name="connsiteX90" fmla="*/ 4816931 w 5247409"/>
              <a:gd name="connsiteY90" fmla="*/ 3873160 h 6849340"/>
              <a:gd name="connsiteX91" fmla="*/ 4850979 w 5247409"/>
              <a:gd name="connsiteY91" fmla="*/ 3855738 h 6849340"/>
              <a:gd name="connsiteX92" fmla="*/ 4927777 w 5247409"/>
              <a:gd name="connsiteY92" fmla="*/ 3804276 h 6849340"/>
              <a:gd name="connsiteX93" fmla="*/ 4945198 w 5247409"/>
              <a:gd name="connsiteY93" fmla="*/ 3795565 h 6849340"/>
              <a:gd name="connsiteX94" fmla="*/ 4945198 w 5247409"/>
              <a:gd name="connsiteY94" fmla="*/ 4128888 h 6849340"/>
              <a:gd name="connsiteX95" fmla="*/ 3730674 w 5247409"/>
              <a:gd name="connsiteY95" fmla="*/ 4684689 h 6849340"/>
              <a:gd name="connsiteX96" fmla="*/ 2943693 w 5247409"/>
              <a:gd name="connsiteY96" fmla="*/ 4547720 h 6849340"/>
              <a:gd name="connsiteX97" fmla="*/ 2934982 w 5247409"/>
              <a:gd name="connsiteY97" fmla="*/ 4539009 h 6849340"/>
              <a:gd name="connsiteX98" fmla="*/ 2516150 w 5247409"/>
              <a:gd name="connsiteY98" fmla="*/ 4179561 h 6849340"/>
              <a:gd name="connsiteX99" fmla="*/ 2516150 w 5247409"/>
              <a:gd name="connsiteY99" fmla="*/ 4170850 h 6849340"/>
              <a:gd name="connsiteX100" fmla="*/ 2516150 w 5247409"/>
              <a:gd name="connsiteY100" fmla="*/ 4145514 h 6849340"/>
              <a:gd name="connsiteX101" fmla="*/ 2516150 w 5247409"/>
              <a:gd name="connsiteY101" fmla="*/ 4145514 h 6849340"/>
              <a:gd name="connsiteX102" fmla="*/ 2516150 w 5247409"/>
              <a:gd name="connsiteY102" fmla="*/ 3786066 h 6849340"/>
              <a:gd name="connsiteX103" fmla="*/ 2558900 w 5247409"/>
              <a:gd name="connsiteY103" fmla="*/ 3820114 h 6849340"/>
              <a:gd name="connsiteX104" fmla="*/ 2558900 w 5247409"/>
              <a:gd name="connsiteY104" fmla="*/ 3820114 h 6849340"/>
              <a:gd name="connsiteX105" fmla="*/ 2567611 w 5247409"/>
              <a:gd name="connsiteY105" fmla="*/ 3820114 h 6849340"/>
              <a:gd name="connsiteX106" fmla="*/ 2585033 w 5247409"/>
              <a:gd name="connsiteY106" fmla="*/ 3828825 h 6849340"/>
              <a:gd name="connsiteX107" fmla="*/ 2585033 w 5247409"/>
              <a:gd name="connsiteY107" fmla="*/ 3828825 h 6849340"/>
              <a:gd name="connsiteX108" fmla="*/ 2627783 w 5247409"/>
              <a:gd name="connsiteY108" fmla="*/ 3854162 h 6849340"/>
              <a:gd name="connsiteX109" fmla="*/ 2627783 w 5247409"/>
              <a:gd name="connsiteY109" fmla="*/ 3854162 h 6849340"/>
              <a:gd name="connsiteX110" fmla="*/ 2670533 w 5247409"/>
              <a:gd name="connsiteY110" fmla="*/ 3879498 h 6849340"/>
              <a:gd name="connsiteX111" fmla="*/ 2679244 w 5247409"/>
              <a:gd name="connsiteY111" fmla="*/ 3879498 h 6849340"/>
              <a:gd name="connsiteX112" fmla="*/ 2696666 w 5247409"/>
              <a:gd name="connsiteY112" fmla="*/ 3888209 h 6849340"/>
              <a:gd name="connsiteX113" fmla="*/ 2807511 w 5247409"/>
              <a:gd name="connsiteY113" fmla="*/ 3939670 h 6849340"/>
              <a:gd name="connsiteX114" fmla="*/ 2807511 w 5247409"/>
              <a:gd name="connsiteY114" fmla="*/ 3939670 h 6849340"/>
              <a:gd name="connsiteX115" fmla="*/ 2832848 w 5247409"/>
              <a:gd name="connsiteY115" fmla="*/ 3948381 h 6849340"/>
              <a:gd name="connsiteX116" fmla="*/ 2893020 w 5247409"/>
              <a:gd name="connsiteY116" fmla="*/ 3973718 h 6849340"/>
              <a:gd name="connsiteX117" fmla="*/ 2935770 w 5247409"/>
              <a:gd name="connsiteY117" fmla="*/ 3991140 h 6849340"/>
              <a:gd name="connsiteX118" fmla="*/ 3010177 w 5247409"/>
              <a:gd name="connsiteY118" fmla="*/ 4036262 h 6849340"/>
              <a:gd name="connsiteX119" fmla="*/ 2189148 w 5247409"/>
              <a:gd name="connsiteY119" fmla="*/ 4062387 h 6849340"/>
              <a:gd name="connsiteX120" fmla="*/ 1539136 w 5247409"/>
              <a:gd name="connsiteY120" fmla="*/ 4156606 h 6849340"/>
              <a:gd name="connsiteX121" fmla="*/ 324621 w 5247409"/>
              <a:gd name="connsiteY121" fmla="*/ 3600805 h 6849340"/>
              <a:gd name="connsiteX122" fmla="*/ 324621 w 5247409"/>
              <a:gd name="connsiteY122" fmla="*/ 3267482 h 6849340"/>
              <a:gd name="connsiteX123" fmla="*/ 1539145 w 5247409"/>
              <a:gd name="connsiteY123" fmla="*/ 3600805 h 6849340"/>
              <a:gd name="connsiteX124" fmla="*/ 2189157 w 5247409"/>
              <a:gd name="connsiteY124" fmla="*/ 3524008 h 6849340"/>
              <a:gd name="connsiteX125" fmla="*/ 2189148 w 5247409"/>
              <a:gd name="connsiteY125" fmla="*/ 4062387 h 6849340"/>
              <a:gd name="connsiteX126" fmla="*/ 2189148 w 5247409"/>
              <a:gd name="connsiteY126" fmla="*/ 4062387 h 6849340"/>
              <a:gd name="connsiteX127" fmla="*/ 4934089 w 5247409"/>
              <a:gd name="connsiteY127" fmla="*/ 5062347 h 6849340"/>
              <a:gd name="connsiteX128" fmla="*/ 3719565 w 5247409"/>
              <a:gd name="connsiteY128" fmla="*/ 5618148 h 6849340"/>
              <a:gd name="connsiteX129" fmla="*/ 2505041 w 5247409"/>
              <a:gd name="connsiteY129" fmla="*/ 5087684 h 6849340"/>
              <a:gd name="connsiteX130" fmla="*/ 2505041 w 5247409"/>
              <a:gd name="connsiteY130" fmla="*/ 5087684 h 6849340"/>
              <a:gd name="connsiteX131" fmla="*/ 2505041 w 5247409"/>
              <a:gd name="connsiteY131" fmla="*/ 4728236 h 6849340"/>
              <a:gd name="connsiteX132" fmla="*/ 2736229 w 5247409"/>
              <a:gd name="connsiteY132" fmla="*/ 4865206 h 6849340"/>
              <a:gd name="connsiteX133" fmla="*/ 2736229 w 5247409"/>
              <a:gd name="connsiteY133" fmla="*/ 4865206 h 6849340"/>
              <a:gd name="connsiteX134" fmla="*/ 2778979 w 5247409"/>
              <a:gd name="connsiteY134" fmla="*/ 4882628 h 6849340"/>
              <a:gd name="connsiteX135" fmla="*/ 2804316 w 5247409"/>
              <a:gd name="connsiteY135" fmla="*/ 4891339 h 6849340"/>
              <a:gd name="connsiteX136" fmla="*/ 3719565 w 5247409"/>
              <a:gd name="connsiteY136" fmla="*/ 5062356 h 6849340"/>
              <a:gd name="connsiteX137" fmla="*/ 4934089 w 5247409"/>
              <a:gd name="connsiteY137" fmla="*/ 4729033 h 6849340"/>
              <a:gd name="connsiteX138" fmla="*/ 4934089 w 5247409"/>
              <a:gd name="connsiteY138" fmla="*/ 5062347 h 6849340"/>
              <a:gd name="connsiteX139" fmla="*/ 2299993 w 5247409"/>
              <a:gd name="connsiteY139" fmla="*/ 2924669 h 6849340"/>
              <a:gd name="connsiteX140" fmla="*/ 2257243 w 5247409"/>
              <a:gd name="connsiteY140" fmla="*/ 2984841 h 6849340"/>
              <a:gd name="connsiteX141" fmla="*/ 2239821 w 5247409"/>
              <a:gd name="connsiteY141" fmla="*/ 3018888 h 6849340"/>
              <a:gd name="connsiteX142" fmla="*/ 2222399 w 5247409"/>
              <a:gd name="connsiteY142" fmla="*/ 3061638 h 6849340"/>
              <a:gd name="connsiteX143" fmla="*/ 2204977 w 5247409"/>
              <a:gd name="connsiteY143" fmla="*/ 3104388 h 6849340"/>
              <a:gd name="connsiteX144" fmla="*/ 2196266 w 5247409"/>
              <a:gd name="connsiteY144" fmla="*/ 3121810 h 6849340"/>
              <a:gd name="connsiteX145" fmla="*/ 1529628 w 5247409"/>
              <a:gd name="connsiteY145" fmla="*/ 3224732 h 6849340"/>
              <a:gd name="connsiteX146" fmla="*/ 315113 w 5247409"/>
              <a:gd name="connsiteY146" fmla="*/ 2668931 h 6849340"/>
              <a:gd name="connsiteX147" fmla="*/ 315113 w 5247409"/>
              <a:gd name="connsiteY147" fmla="*/ 2335617 h 6849340"/>
              <a:gd name="connsiteX148" fmla="*/ 1529637 w 5247409"/>
              <a:gd name="connsiteY148" fmla="*/ 2668940 h 6849340"/>
              <a:gd name="connsiteX149" fmla="*/ 2744161 w 5247409"/>
              <a:gd name="connsiteY149" fmla="*/ 2335617 h 6849340"/>
              <a:gd name="connsiteX150" fmla="*/ 2744161 w 5247409"/>
              <a:gd name="connsiteY150" fmla="*/ 2574720 h 6849340"/>
              <a:gd name="connsiteX151" fmla="*/ 2299205 w 5247409"/>
              <a:gd name="connsiteY151" fmla="*/ 2908043 h 6849340"/>
              <a:gd name="connsiteX152" fmla="*/ 2299993 w 5247409"/>
              <a:gd name="connsiteY152" fmla="*/ 2924669 h 6849340"/>
              <a:gd name="connsiteX153" fmla="*/ 4934089 w 5247409"/>
              <a:gd name="connsiteY153" fmla="*/ 3266694 h 6849340"/>
              <a:gd name="connsiteX154" fmla="*/ 3719565 w 5247409"/>
              <a:gd name="connsiteY154" fmla="*/ 3822495 h 6849340"/>
              <a:gd name="connsiteX155" fmla="*/ 2898536 w 5247409"/>
              <a:gd name="connsiteY155" fmla="*/ 3668900 h 6849340"/>
              <a:gd name="connsiteX156" fmla="*/ 2898536 w 5247409"/>
              <a:gd name="connsiteY156" fmla="*/ 3668900 h 6849340"/>
              <a:gd name="connsiteX157" fmla="*/ 2821738 w 5247409"/>
              <a:gd name="connsiteY157" fmla="*/ 3634853 h 6849340"/>
              <a:gd name="connsiteX158" fmla="*/ 2821738 w 5247409"/>
              <a:gd name="connsiteY158" fmla="*/ 3634853 h 6849340"/>
              <a:gd name="connsiteX159" fmla="*/ 2821738 w 5247409"/>
              <a:gd name="connsiteY159" fmla="*/ 3634853 h 6849340"/>
              <a:gd name="connsiteX160" fmla="*/ 2821738 w 5247409"/>
              <a:gd name="connsiteY160" fmla="*/ 3634853 h 6849340"/>
              <a:gd name="connsiteX161" fmla="*/ 2813027 w 5247409"/>
              <a:gd name="connsiteY161" fmla="*/ 3626142 h 6849340"/>
              <a:gd name="connsiteX162" fmla="*/ 2804316 w 5247409"/>
              <a:gd name="connsiteY162" fmla="*/ 3626142 h 6849340"/>
              <a:gd name="connsiteX163" fmla="*/ 2770268 w 5247409"/>
              <a:gd name="connsiteY163" fmla="*/ 3608720 h 6849340"/>
              <a:gd name="connsiteX164" fmla="*/ 2736221 w 5247409"/>
              <a:gd name="connsiteY164" fmla="*/ 3583383 h 6849340"/>
              <a:gd name="connsiteX165" fmla="*/ 2736221 w 5247409"/>
              <a:gd name="connsiteY165" fmla="*/ 3583383 h 6849340"/>
              <a:gd name="connsiteX166" fmla="*/ 2727510 w 5247409"/>
              <a:gd name="connsiteY166" fmla="*/ 3574672 h 6849340"/>
              <a:gd name="connsiteX167" fmla="*/ 2718799 w 5247409"/>
              <a:gd name="connsiteY167" fmla="*/ 3574672 h 6849340"/>
              <a:gd name="connsiteX168" fmla="*/ 2667338 w 5247409"/>
              <a:gd name="connsiteY168" fmla="*/ 3531922 h 6849340"/>
              <a:gd name="connsiteX169" fmla="*/ 2667338 w 5247409"/>
              <a:gd name="connsiteY169" fmla="*/ 3531922 h 6849340"/>
              <a:gd name="connsiteX170" fmla="*/ 2658627 w 5247409"/>
              <a:gd name="connsiteY170" fmla="*/ 3531922 h 6849340"/>
              <a:gd name="connsiteX171" fmla="*/ 2658627 w 5247409"/>
              <a:gd name="connsiteY171" fmla="*/ 3531922 h 6849340"/>
              <a:gd name="connsiteX172" fmla="*/ 2633290 w 5247409"/>
              <a:gd name="connsiteY172" fmla="*/ 3506586 h 6849340"/>
              <a:gd name="connsiteX173" fmla="*/ 2633290 w 5247409"/>
              <a:gd name="connsiteY173" fmla="*/ 3506586 h 6849340"/>
              <a:gd name="connsiteX174" fmla="*/ 2607954 w 5247409"/>
              <a:gd name="connsiteY174" fmla="*/ 3489163 h 6849340"/>
              <a:gd name="connsiteX175" fmla="*/ 2607954 w 5247409"/>
              <a:gd name="connsiteY175" fmla="*/ 3489163 h 6849340"/>
              <a:gd name="connsiteX176" fmla="*/ 2607954 w 5247409"/>
              <a:gd name="connsiteY176" fmla="*/ 3489163 h 6849340"/>
              <a:gd name="connsiteX177" fmla="*/ 2607954 w 5247409"/>
              <a:gd name="connsiteY177" fmla="*/ 3489163 h 6849340"/>
              <a:gd name="connsiteX178" fmla="*/ 2582617 w 5247409"/>
              <a:gd name="connsiteY178" fmla="*/ 3463827 h 6849340"/>
              <a:gd name="connsiteX179" fmla="*/ 2565195 w 5247409"/>
              <a:gd name="connsiteY179" fmla="*/ 3438491 h 6849340"/>
              <a:gd name="connsiteX180" fmla="*/ 2565195 w 5247409"/>
              <a:gd name="connsiteY180" fmla="*/ 3438491 h 6849340"/>
              <a:gd name="connsiteX181" fmla="*/ 2565195 w 5247409"/>
              <a:gd name="connsiteY181" fmla="*/ 3438491 h 6849340"/>
              <a:gd name="connsiteX182" fmla="*/ 2547773 w 5247409"/>
              <a:gd name="connsiteY182" fmla="*/ 3413154 h 6849340"/>
              <a:gd name="connsiteX183" fmla="*/ 2530351 w 5247409"/>
              <a:gd name="connsiteY183" fmla="*/ 3387817 h 6849340"/>
              <a:gd name="connsiteX184" fmla="*/ 2530351 w 5247409"/>
              <a:gd name="connsiteY184" fmla="*/ 3387817 h 6849340"/>
              <a:gd name="connsiteX185" fmla="*/ 2505014 w 5247409"/>
              <a:gd name="connsiteY185" fmla="*/ 3293598 h 6849340"/>
              <a:gd name="connsiteX186" fmla="*/ 2505014 w 5247409"/>
              <a:gd name="connsiteY186" fmla="*/ 3293598 h 6849340"/>
              <a:gd name="connsiteX187" fmla="*/ 2505014 w 5247409"/>
              <a:gd name="connsiteY187" fmla="*/ 3293598 h 6849340"/>
              <a:gd name="connsiteX188" fmla="*/ 2505014 w 5247409"/>
              <a:gd name="connsiteY188" fmla="*/ 3276176 h 6849340"/>
              <a:gd name="connsiteX189" fmla="*/ 2505014 w 5247409"/>
              <a:gd name="connsiteY189" fmla="*/ 3276176 h 6849340"/>
              <a:gd name="connsiteX190" fmla="*/ 2505014 w 5247409"/>
              <a:gd name="connsiteY190" fmla="*/ 3276176 h 6849340"/>
              <a:gd name="connsiteX191" fmla="*/ 2513726 w 5247409"/>
              <a:gd name="connsiteY191" fmla="*/ 3216004 h 6849340"/>
              <a:gd name="connsiteX192" fmla="*/ 2513726 w 5247409"/>
              <a:gd name="connsiteY192" fmla="*/ 3216004 h 6849340"/>
              <a:gd name="connsiteX193" fmla="*/ 2966596 w 5247409"/>
              <a:gd name="connsiteY193" fmla="*/ 2856556 h 6849340"/>
              <a:gd name="connsiteX194" fmla="*/ 2975307 w 5247409"/>
              <a:gd name="connsiteY194" fmla="*/ 2856556 h 6849340"/>
              <a:gd name="connsiteX195" fmla="*/ 3727453 w 5247409"/>
              <a:gd name="connsiteY195" fmla="*/ 2728298 h 6849340"/>
              <a:gd name="connsiteX196" fmla="*/ 4934089 w 5247409"/>
              <a:gd name="connsiteY196" fmla="*/ 3266694 h 6849340"/>
              <a:gd name="connsiteX197" fmla="*/ 1530425 w 5247409"/>
              <a:gd name="connsiteY197" fmla="*/ 316698 h 6849340"/>
              <a:gd name="connsiteX198" fmla="*/ 2744949 w 5247409"/>
              <a:gd name="connsiteY198" fmla="*/ 872499 h 6849340"/>
              <a:gd name="connsiteX199" fmla="*/ 1530425 w 5247409"/>
              <a:gd name="connsiteY199" fmla="*/ 1428300 h 6849340"/>
              <a:gd name="connsiteX200" fmla="*/ 315901 w 5247409"/>
              <a:gd name="connsiteY200" fmla="*/ 872499 h 6849340"/>
              <a:gd name="connsiteX201" fmla="*/ 1530425 w 5247409"/>
              <a:gd name="connsiteY201" fmla="*/ 316698 h 6849340"/>
              <a:gd name="connsiteX202" fmla="*/ 316698 w 5247409"/>
              <a:gd name="connsiteY202" fmla="*/ 4523968 h 6849340"/>
              <a:gd name="connsiteX203" fmla="*/ 316698 w 5247409"/>
              <a:gd name="connsiteY203" fmla="*/ 4190645 h 6849340"/>
              <a:gd name="connsiteX204" fmla="*/ 1531213 w 5247409"/>
              <a:gd name="connsiteY204" fmla="*/ 4523968 h 6849340"/>
              <a:gd name="connsiteX205" fmla="*/ 2181225 w 5247409"/>
              <a:gd name="connsiteY205" fmla="*/ 4447171 h 6849340"/>
              <a:gd name="connsiteX206" fmla="*/ 2181225 w 5247409"/>
              <a:gd name="connsiteY206" fmla="*/ 4994261 h 6849340"/>
              <a:gd name="connsiteX207" fmla="*/ 1531213 w 5247409"/>
              <a:gd name="connsiteY207" fmla="*/ 5088480 h 6849340"/>
              <a:gd name="connsiteX208" fmla="*/ 316698 w 5247409"/>
              <a:gd name="connsiteY208" fmla="*/ 4523968 h 6849340"/>
              <a:gd name="connsiteX209" fmla="*/ 4934089 w 5247409"/>
              <a:gd name="connsiteY209" fmla="*/ 5986298 h 6849340"/>
              <a:gd name="connsiteX210" fmla="*/ 3719565 w 5247409"/>
              <a:gd name="connsiteY210" fmla="*/ 6542099 h 6849340"/>
              <a:gd name="connsiteX211" fmla="*/ 2505041 w 5247409"/>
              <a:gd name="connsiteY211" fmla="*/ 5986298 h 6849340"/>
              <a:gd name="connsiteX212" fmla="*/ 2505041 w 5247409"/>
              <a:gd name="connsiteY212" fmla="*/ 5652975 h 6849340"/>
              <a:gd name="connsiteX213" fmla="*/ 3719565 w 5247409"/>
              <a:gd name="connsiteY213" fmla="*/ 5986298 h 6849340"/>
              <a:gd name="connsiteX214" fmla="*/ 4934089 w 5247409"/>
              <a:gd name="connsiteY214" fmla="*/ 5652975 h 6849340"/>
              <a:gd name="connsiteX215" fmla="*/ 4934089 w 5247409"/>
              <a:gd name="connsiteY215" fmla="*/ 5986298 h 6849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</a:cxnLst>
            <a:rect l="l" t="t" r="r" b="b"/>
            <a:pathLst>
              <a:path w="5247409" h="6849340">
                <a:moveTo>
                  <a:pt x="5249990" y="3266694"/>
                </a:moveTo>
                <a:cubicBezTo>
                  <a:pt x="5249990" y="2778988"/>
                  <a:pt x="4574641" y="2394204"/>
                  <a:pt x="3719565" y="2394204"/>
                </a:cubicBezTo>
                <a:cubicBezTo>
                  <a:pt x="3480461" y="2394204"/>
                  <a:pt x="3266694" y="2419541"/>
                  <a:pt x="3069553" y="2479713"/>
                </a:cubicBezTo>
                <a:lnTo>
                  <a:pt x="3069553" y="1813075"/>
                </a:lnTo>
                <a:cubicBezTo>
                  <a:pt x="3069553" y="1804364"/>
                  <a:pt x="3069553" y="1795653"/>
                  <a:pt x="3069553" y="1787739"/>
                </a:cubicBezTo>
                <a:cubicBezTo>
                  <a:pt x="3069553" y="1779028"/>
                  <a:pt x="3069553" y="1770317"/>
                  <a:pt x="3069553" y="1762402"/>
                </a:cubicBezTo>
                <a:lnTo>
                  <a:pt x="3069553" y="872490"/>
                </a:lnTo>
                <a:cubicBezTo>
                  <a:pt x="3069553" y="384784"/>
                  <a:pt x="2394204" y="0"/>
                  <a:pt x="1539136" y="0"/>
                </a:cubicBezTo>
                <a:cubicBezTo>
                  <a:pt x="675349" y="0"/>
                  <a:pt x="0" y="384784"/>
                  <a:pt x="0" y="872490"/>
                </a:cubicBezTo>
                <a:lnTo>
                  <a:pt x="0" y="1744980"/>
                </a:lnTo>
                <a:cubicBezTo>
                  <a:pt x="0" y="1753691"/>
                  <a:pt x="0" y="1762402"/>
                  <a:pt x="0" y="1770317"/>
                </a:cubicBezTo>
                <a:cubicBezTo>
                  <a:pt x="0" y="1779028"/>
                  <a:pt x="0" y="1787739"/>
                  <a:pt x="0" y="1795653"/>
                </a:cubicBezTo>
                <a:lnTo>
                  <a:pt x="0" y="2668143"/>
                </a:lnTo>
                <a:cubicBezTo>
                  <a:pt x="0" y="2676854"/>
                  <a:pt x="0" y="2685565"/>
                  <a:pt x="0" y="2693480"/>
                </a:cubicBezTo>
                <a:cubicBezTo>
                  <a:pt x="0" y="2701394"/>
                  <a:pt x="0" y="2710902"/>
                  <a:pt x="0" y="2718816"/>
                </a:cubicBezTo>
                <a:lnTo>
                  <a:pt x="0" y="3591306"/>
                </a:lnTo>
                <a:cubicBezTo>
                  <a:pt x="0" y="3600017"/>
                  <a:pt x="0" y="3608728"/>
                  <a:pt x="0" y="3616643"/>
                </a:cubicBezTo>
                <a:cubicBezTo>
                  <a:pt x="0" y="3624557"/>
                  <a:pt x="0" y="3634065"/>
                  <a:pt x="0" y="3641979"/>
                </a:cubicBezTo>
                <a:lnTo>
                  <a:pt x="0" y="4522384"/>
                </a:lnTo>
                <a:cubicBezTo>
                  <a:pt x="0" y="5010090"/>
                  <a:pt x="675349" y="5394874"/>
                  <a:pt x="1530425" y="5394874"/>
                </a:cubicBezTo>
                <a:cubicBezTo>
                  <a:pt x="1761614" y="5394874"/>
                  <a:pt x="1983295" y="5369537"/>
                  <a:pt x="2180437" y="5318076"/>
                </a:cubicBezTo>
                <a:lnTo>
                  <a:pt x="2180437" y="5984714"/>
                </a:lnTo>
                <a:cubicBezTo>
                  <a:pt x="2180437" y="6472420"/>
                  <a:pt x="2855786" y="6857204"/>
                  <a:pt x="3710862" y="6857204"/>
                </a:cubicBezTo>
                <a:cubicBezTo>
                  <a:pt x="4565939" y="6857204"/>
                  <a:pt x="5241288" y="6472420"/>
                  <a:pt x="5241288" y="5984714"/>
                </a:cubicBezTo>
                <a:lnTo>
                  <a:pt x="5241288" y="5113808"/>
                </a:lnTo>
                <a:cubicBezTo>
                  <a:pt x="5241288" y="5105097"/>
                  <a:pt x="5241288" y="5096386"/>
                  <a:pt x="5241288" y="5088472"/>
                </a:cubicBezTo>
                <a:cubicBezTo>
                  <a:pt x="5241288" y="5079760"/>
                  <a:pt x="5241288" y="5071050"/>
                  <a:pt x="5241288" y="5063135"/>
                </a:cubicBezTo>
                <a:lnTo>
                  <a:pt x="5241288" y="4190645"/>
                </a:lnTo>
                <a:cubicBezTo>
                  <a:pt x="5241288" y="4181934"/>
                  <a:pt x="5241288" y="4173223"/>
                  <a:pt x="5241288" y="4165309"/>
                </a:cubicBezTo>
                <a:cubicBezTo>
                  <a:pt x="5241288" y="4156598"/>
                  <a:pt x="5241288" y="4147886"/>
                  <a:pt x="5241288" y="4139972"/>
                </a:cubicBezTo>
                <a:lnTo>
                  <a:pt x="5241288" y="3266694"/>
                </a:lnTo>
                <a:lnTo>
                  <a:pt x="5249990" y="3266694"/>
                </a:lnTo>
                <a:close/>
                <a:moveTo>
                  <a:pt x="402206" y="1471041"/>
                </a:moveTo>
                <a:cubicBezTo>
                  <a:pt x="410917" y="1479752"/>
                  <a:pt x="427543" y="1488463"/>
                  <a:pt x="436254" y="1488463"/>
                </a:cubicBezTo>
                <a:cubicBezTo>
                  <a:pt x="470301" y="1513800"/>
                  <a:pt x="513051" y="1531213"/>
                  <a:pt x="555801" y="1548635"/>
                </a:cubicBezTo>
                <a:lnTo>
                  <a:pt x="555801" y="1548635"/>
                </a:lnTo>
                <a:cubicBezTo>
                  <a:pt x="598551" y="1566057"/>
                  <a:pt x="641310" y="1582683"/>
                  <a:pt x="684060" y="1600096"/>
                </a:cubicBezTo>
                <a:cubicBezTo>
                  <a:pt x="701482" y="1608807"/>
                  <a:pt x="718107" y="1608807"/>
                  <a:pt x="726809" y="1617518"/>
                </a:cubicBezTo>
                <a:cubicBezTo>
                  <a:pt x="760857" y="1626229"/>
                  <a:pt x="786982" y="1634940"/>
                  <a:pt x="821029" y="1651566"/>
                </a:cubicBezTo>
                <a:cubicBezTo>
                  <a:pt x="838451" y="1660277"/>
                  <a:pt x="855077" y="1660277"/>
                  <a:pt x="881201" y="1668988"/>
                </a:cubicBezTo>
                <a:cubicBezTo>
                  <a:pt x="915249" y="1677699"/>
                  <a:pt x="941373" y="1686410"/>
                  <a:pt x="975421" y="1694324"/>
                </a:cubicBezTo>
                <a:cubicBezTo>
                  <a:pt x="992843" y="1703035"/>
                  <a:pt x="1018171" y="1703035"/>
                  <a:pt x="1035593" y="1703035"/>
                </a:cubicBezTo>
                <a:cubicBezTo>
                  <a:pt x="1069640" y="1711747"/>
                  <a:pt x="1103679" y="1711747"/>
                  <a:pt x="1138515" y="1720458"/>
                </a:cubicBezTo>
                <a:cubicBezTo>
                  <a:pt x="1155937" y="1720458"/>
                  <a:pt x="1181265" y="1729169"/>
                  <a:pt x="1198687" y="1729169"/>
                </a:cubicBezTo>
                <a:cubicBezTo>
                  <a:pt x="1232734" y="1737880"/>
                  <a:pt x="1275484" y="1737880"/>
                  <a:pt x="1309532" y="1737880"/>
                </a:cubicBezTo>
                <a:cubicBezTo>
                  <a:pt x="1326954" y="1737880"/>
                  <a:pt x="1343579" y="1737880"/>
                  <a:pt x="1360993" y="1746591"/>
                </a:cubicBezTo>
                <a:cubicBezTo>
                  <a:pt x="1421165" y="1746591"/>
                  <a:pt x="1471838" y="1755302"/>
                  <a:pt x="1532010" y="1755302"/>
                </a:cubicBezTo>
                <a:cubicBezTo>
                  <a:pt x="1592182" y="1755302"/>
                  <a:pt x="1651557" y="1755302"/>
                  <a:pt x="1703027" y="1746591"/>
                </a:cubicBezTo>
                <a:cubicBezTo>
                  <a:pt x="1720449" y="1746591"/>
                  <a:pt x="1737074" y="1746591"/>
                  <a:pt x="1754488" y="1737880"/>
                </a:cubicBezTo>
                <a:cubicBezTo>
                  <a:pt x="1788535" y="1737880"/>
                  <a:pt x="1831285" y="1729169"/>
                  <a:pt x="1865333" y="1729169"/>
                </a:cubicBezTo>
                <a:cubicBezTo>
                  <a:pt x="1882755" y="1729169"/>
                  <a:pt x="1908083" y="1720458"/>
                  <a:pt x="1925505" y="1720458"/>
                </a:cubicBezTo>
                <a:cubicBezTo>
                  <a:pt x="1959552" y="1711747"/>
                  <a:pt x="1993591" y="1711747"/>
                  <a:pt x="2028427" y="1703035"/>
                </a:cubicBezTo>
                <a:cubicBezTo>
                  <a:pt x="2045849" y="1703035"/>
                  <a:pt x="2071177" y="1694324"/>
                  <a:pt x="2088599" y="1694324"/>
                </a:cubicBezTo>
                <a:cubicBezTo>
                  <a:pt x="2122646" y="1685613"/>
                  <a:pt x="2148771" y="1676902"/>
                  <a:pt x="2182818" y="1668988"/>
                </a:cubicBezTo>
                <a:cubicBezTo>
                  <a:pt x="2200240" y="1660277"/>
                  <a:pt x="2216866" y="1660277"/>
                  <a:pt x="2242991" y="1651566"/>
                </a:cubicBezTo>
                <a:cubicBezTo>
                  <a:pt x="2277038" y="1642855"/>
                  <a:pt x="2303162" y="1634144"/>
                  <a:pt x="2337210" y="1617518"/>
                </a:cubicBezTo>
                <a:cubicBezTo>
                  <a:pt x="2354632" y="1608807"/>
                  <a:pt x="2371258" y="1608807"/>
                  <a:pt x="2379960" y="1600096"/>
                </a:cubicBezTo>
                <a:cubicBezTo>
                  <a:pt x="2422710" y="1582674"/>
                  <a:pt x="2465468" y="1566049"/>
                  <a:pt x="2508218" y="1548635"/>
                </a:cubicBezTo>
                <a:lnTo>
                  <a:pt x="2508218" y="1548635"/>
                </a:lnTo>
                <a:cubicBezTo>
                  <a:pt x="2550968" y="1531213"/>
                  <a:pt x="2585016" y="1505885"/>
                  <a:pt x="2627766" y="1488463"/>
                </a:cubicBezTo>
                <a:cubicBezTo>
                  <a:pt x="2636477" y="1479752"/>
                  <a:pt x="2653102" y="1471041"/>
                  <a:pt x="2661813" y="1471041"/>
                </a:cubicBezTo>
                <a:cubicBezTo>
                  <a:pt x="2687150" y="1453619"/>
                  <a:pt x="2713274" y="1436993"/>
                  <a:pt x="2738611" y="1419580"/>
                </a:cubicBezTo>
                <a:cubicBezTo>
                  <a:pt x="2738611" y="1419580"/>
                  <a:pt x="2747322" y="1410869"/>
                  <a:pt x="2756033" y="1410869"/>
                </a:cubicBezTo>
                <a:lnTo>
                  <a:pt x="2756033" y="1744192"/>
                </a:lnTo>
                <a:cubicBezTo>
                  <a:pt x="2756033" y="2009420"/>
                  <a:pt x="2260404" y="2299993"/>
                  <a:pt x="1541509" y="2299993"/>
                </a:cubicBezTo>
                <a:cubicBezTo>
                  <a:pt x="822614" y="2299993"/>
                  <a:pt x="326985" y="2009429"/>
                  <a:pt x="326985" y="1744192"/>
                </a:cubicBezTo>
                <a:lnTo>
                  <a:pt x="326985" y="1410869"/>
                </a:lnTo>
                <a:cubicBezTo>
                  <a:pt x="326985" y="1410869"/>
                  <a:pt x="335696" y="1419580"/>
                  <a:pt x="344407" y="1419580"/>
                </a:cubicBezTo>
                <a:cubicBezTo>
                  <a:pt x="350745" y="1436993"/>
                  <a:pt x="376073" y="1454416"/>
                  <a:pt x="402206" y="1471041"/>
                </a:cubicBezTo>
                <a:close/>
                <a:moveTo>
                  <a:pt x="3010177" y="4036262"/>
                </a:moveTo>
                <a:cubicBezTo>
                  <a:pt x="3027599" y="4044973"/>
                  <a:pt x="3044225" y="4044973"/>
                  <a:pt x="3070349" y="4053684"/>
                </a:cubicBezTo>
                <a:cubicBezTo>
                  <a:pt x="3104397" y="4062395"/>
                  <a:pt x="3130521" y="4071106"/>
                  <a:pt x="3164569" y="4079021"/>
                </a:cubicBezTo>
                <a:cubicBezTo>
                  <a:pt x="3181991" y="4087732"/>
                  <a:pt x="3207319" y="4087732"/>
                  <a:pt x="3224741" y="4087732"/>
                </a:cubicBezTo>
                <a:cubicBezTo>
                  <a:pt x="3258788" y="4096443"/>
                  <a:pt x="3292827" y="4096443"/>
                  <a:pt x="3327663" y="4105154"/>
                </a:cubicBezTo>
                <a:cubicBezTo>
                  <a:pt x="3345085" y="4105154"/>
                  <a:pt x="3370413" y="4113865"/>
                  <a:pt x="3387835" y="4113865"/>
                </a:cubicBezTo>
                <a:cubicBezTo>
                  <a:pt x="3421882" y="4122576"/>
                  <a:pt x="3464632" y="4122576"/>
                  <a:pt x="3498680" y="4122576"/>
                </a:cubicBezTo>
                <a:cubicBezTo>
                  <a:pt x="3516093" y="4122576"/>
                  <a:pt x="3532727" y="4122576"/>
                  <a:pt x="3550141" y="4131287"/>
                </a:cubicBezTo>
                <a:cubicBezTo>
                  <a:pt x="3610313" y="4131287"/>
                  <a:pt x="3660986" y="4139998"/>
                  <a:pt x="3721158" y="4139998"/>
                </a:cubicBezTo>
                <a:cubicBezTo>
                  <a:pt x="3781330" y="4139998"/>
                  <a:pt x="3840714" y="4139998"/>
                  <a:pt x="3892175" y="4131287"/>
                </a:cubicBezTo>
                <a:cubicBezTo>
                  <a:pt x="3909589" y="4131287"/>
                  <a:pt x="3926222" y="4131287"/>
                  <a:pt x="3943636" y="4122576"/>
                </a:cubicBezTo>
                <a:cubicBezTo>
                  <a:pt x="3977683" y="4122576"/>
                  <a:pt x="4020433" y="4113865"/>
                  <a:pt x="4054481" y="4113865"/>
                </a:cubicBezTo>
                <a:cubicBezTo>
                  <a:pt x="4071894" y="4113865"/>
                  <a:pt x="4097231" y="4105154"/>
                  <a:pt x="4114653" y="4105154"/>
                </a:cubicBezTo>
                <a:cubicBezTo>
                  <a:pt x="4148700" y="4096443"/>
                  <a:pt x="4182739" y="4096443"/>
                  <a:pt x="4217575" y="4087732"/>
                </a:cubicBezTo>
                <a:cubicBezTo>
                  <a:pt x="4234989" y="4087732"/>
                  <a:pt x="4260325" y="4079021"/>
                  <a:pt x="4277747" y="4079021"/>
                </a:cubicBezTo>
                <a:cubicBezTo>
                  <a:pt x="4311795" y="4070310"/>
                  <a:pt x="4337919" y="4061599"/>
                  <a:pt x="4371966" y="4053684"/>
                </a:cubicBezTo>
                <a:cubicBezTo>
                  <a:pt x="4389389" y="4044973"/>
                  <a:pt x="4406014" y="4044973"/>
                  <a:pt x="4432139" y="4036262"/>
                </a:cubicBezTo>
                <a:cubicBezTo>
                  <a:pt x="4466186" y="4027551"/>
                  <a:pt x="4492311" y="4018840"/>
                  <a:pt x="4526358" y="4002215"/>
                </a:cubicBezTo>
                <a:cubicBezTo>
                  <a:pt x="4543780" y="3993503"/>
                  <a:pt x="4560406" y="3993503"/>
                  <a:pt x="4569117" y="3984793"/>
                </a:cubicBezTo>
                <a:cubicBezTo>
                  <a:pt x="4611867" y="3967371"/>
                  <a:pt x="4654625" y="3950745"/>
                  <a:pt x="4697375" y="3933332"/>
                </a:cubicBezTo>
                <a:lnTo>
                  <a:pt x="4697375" y="3933332"/>
                </a:lnTo>
                <a:cubicBezTo>
                  <a:pt x="4740125" y="3915909"/>
                  <a:pt x="4774173" y="3890582"/>
                  <a:pt x="4816931" y="3873160"/>
                </a:cubicBezTo>
                <a:cubicBezTo>
                  <a:pt x="4825642" y="3864448"/>
                  <a:pt x="4842268" y="3855738"/>
                  <a:pt x="4850979" y="3855738"/>
                </a:cubicBezTo>
                <a:cubicBezTo>
                  <a:pt x="4876315" y="3838315"/>
                  <a:pt x="4902440" y="3821690"/>
                  <a:pt x="4927777" y="3804276"/>
                </a:cubicBezTo>
                <a:cubicBezTo>
                  <a:pt x="4927777" y="3804276"/>
                  <a:pt x="4936487" y="3795565"/>
                  <a:pt x="4945198" y="3795565"/>
                </a:cubicBezTo>
                <a:lnTo>
                  <a:pt x="4945198" y="4128888"/>
                </a:lnTo>
                <a:cubicBezTo>
                  <a:pt x="4945198" y="4394117"/>
                  <a:pt x="4449569" y="4684689"/>
                  <a:pt x="3730674" y="4684689"/>
                </a:cubicBezTo>
                <a:cubicBezTo>
                  <a:pt x="3422688" y="4684689"/>
                  <a:pt x="3149545" y="4633229"/>
                  <a:pt x="2943693" y="4547720"/>
                </a:cubicBezTo>
                <a:cubicBezTo>
                  <a:pt x="2943693" y="4547720"/>
                  <a:pt x="2934982" y="4547720"/>
                  <a:pt x="2934982" y="4539009"/>
                </a:cubicBezTo>
                <a:cubicBezTo>
                  <a:pt x="2703792" y="4444790"/>
                  <a:pt x="2550198" y="4307820"/>
                  <a:pt x="2516150" y="4179561"/>
                </a:cubicBezTo>
                <a:cubicBezTo>
                  <a:pt x="2516150" y="4179561"/>
                  <a:pt x="2516150" y="4179561"/>
                  <a:pt x="2516150" y="4170850"/>
                </a:cubicBezTo>
                <a:cubicBezTo>
                  <a:pt x="2516150" y="4162139"/>
                  <a:pt x="2516150" y="4153428"/>
                  <a:pt x="2516150" y="4145514"/>
                </a:cubicBezTo>
                <a:lnTo>
                  <a:pt x="2516150" y="4145514"/>
                </a:lnTo>
                <a:lnTo>
                  <a:pt x="2516150" y="3786066"/>
                </a:lnTo>
                <a:cubicBezTo>
                  <a:pt x="2533572" y="3794777"/>
                  <a:pt x="2541487" y="3803488"/>
                  <a:pt x="2558900" y="3820114"/>
                </a:cubicBezTo>
                <a:lnTo>
                  <a:pt x="2558900" y="3820114"/>
                </a:lnTo>
                <a:cubicBezTo>
                  <a:pt x="2558900" y="3820114"/>
                  <a:pt x="2558900" y="3820114"/>
                  <a:pt x="2567611" y="3820114"/>
                </a:cubicBezTo>
                <a:cubicBezTo>
                  <a:pt x="2576322" y="3820114"/>
                  <a:pt x="2576322" y="3828825"/>
                  <a:pt x="2585033" y="3828825"/>
                </a:cubicBezTo>
                <a:lnTo>
                  <a:pt x="2585033" y="3828825"/>
                </a:lnTo>
                <a:cubicBezTo>
                  <a:pt x="2602455" y="3837536"/>
                  <a:pt x="2610370" y="3846247"/>
                  <a:pt x="2627783" y="3854162"/>
                </a:cubicBezTo>
                <a:lnTo>
                  <a:pt x="2627783" y="3854162"/>
                </a:lnTo>
                <a:cubicBezTo>
                  <a:pt x="2645205" y="3862872"/>
                  <a:pt x="2653120" y="3871584"/>
                  <a:pt x="2670533" y="3879498"/>
                </a:cubicBezTo>
                <a:lnTo>
                  <a:pt x="2679244" y="3879498"/>
                </a:lnTo>
                <a:cubicBezTo>
                  <a:pt x="2687955" y="3879498"/>
                  <a:pt x="2687955" y="3888209"/>
                  <a:pt x="2696666" y="3888209"/>
                </a:cubicBezTo>
                <a:cubicBezTo>
                  <a:pt x="2730714" y="3905631"/>
                  <a:pt x="2764753" y="3922256"/>
                  <a:pt x="2807511" y="3939670"/>
                </a:cubicBezTo>
                <a:lnTo>
                  <a:pt x="2807511" y="3939670"/>
                </a:lnTo>
                <a:cubicBezTo>
                  <a:pt x="2816222" y="3939670"/>
                  <a:pt x="2824933" y="3948381"/>
                  <a:pt x="2832848" y="3948381"/>
                </a:cubicBezTo>
                <a:cubicBezTo>
                  <a:pt x="2850270" y="3957092"/>
                  <a:pt x="2875598" y="3965803"/>
                  <a:pt x="2893020" y="3973718"/>
                </a:cubicBezTo>
                <a:cubicBezTo>
                  <a:pt x="2910442" y="3982429"/>
                  <a:pt x="2918356" y="3982429"/>
                  <a:pt x="2935770" y="3991140"/>
                </a:cubicBezTo>
                <a:cubicBezTo>
                  <a:pt x="2941294" y="4019637"/>
                  <a:pt x="2975342" y="4028339"/>
                  <a:pt x="3010177" y="4036262"/>
                </a:cubicBezTo>
                <a:close/>
                <a:moveTo>
                  <a:pt x="2189148" y="4062387"/>
                </a:moveTo>
                <a:cubicBezTo>
                  <a:pt x="1992795" y="4122559"/>
                  <a:pt x="1770317" y="4156606"/>
                  <a:pt x="1539136" y="4156606"/>
                </a:cubicBezTo>
                <a:cubicBezTo>
                  <a:pt x="821038" y="4156606"/>
                  <a:pt x="324621" y="3866042"/>
                  <a:pt x="324621" y="3600805"/>
                </a:cubicBezTo>
                <a:lnTo>
                  <a:pt x="324621" y="3267482"/>
                </a:lnTo>
                <a:cubicBezTo>
                  <a:pt x="606474" y="3472538"/>
                  <a:pt x="1042728" y="3600805"/>
                  <a:pt x="1539145" y="3600805"/>
                </a:cubicBezTo>
                <a:cubicBezTo>
                  <a:pt x="1770334" y="3600805"/>
                  <a:pt x="1992015" y="3575469"/>
                  <a:pt x="2189157" y="3524008"/>
                </a:cubicBezTo>
                <a:lnTo>
                  <a:pt x="2189148" y="4062387"/>
                </a:lnTo>
                <a:lnTo>
                  <a:pt x="2189148" y="4062387"/>
                </a:lnTo>
                <a:close/>
                <a:moveTo>
                  <a:pt x="4934089" y="5062347"/>
                </a:moveTo>
                <a:cubicBezTo>
                  <a:pt x="4934089" y="5327575"/>
                  <a:pt x="4438460" y="5618148"/>
                  <a:pt x="3719565" y="5618148"/>
                </a:cubicBezTo>
                <a:cubicBezTo>
                  <a:pt x="3026794" y="5618148"/>
                  <a:pt x="2531174" y="5344209"/>
                  <a:pt x="2505041" y="5087684"/>
                </a:cubicBezTo>
                <a:lnTo>
                  <a:pt x="2505041" y="5087684"/>
                </a:lnTo>
                <a:lnTo>
                  <a:pt x="2505041" y="4728236"/>
                </a:lnTo>
                <a:cubicBezTo>
                  <a:pt x="2573127" y="4779697"/>
                  <a:pt x="2650721" y="4822456"/>
                  <a:pt x="2736229" y="4865206"/>
                </a:cubicBezTo>
                <a:lnTo>
                  <a:pt x="2736229" y="4865206"/>
                </a:lnTo>
                <a:cubicBezTo>
                  <a:pt x="2753652" y="4873917"/>
                  <a:pt x="2761566" y="4882628"/>
                  <a:pt x="2778979" y="4882628"/>
                </a:cubicBezTo>
                <a:cubicBezTo>
                  <a:pt x="2787691" y="4882628"/>
                  <a:pt x="2796402" y="4891339"/>
                  <a:pt x="2804316" y="4891339"/>
                </a:cubicBezTo>
                <a:cubicBezTo>
                  <a:pt x="3060842" y="4994261"/>
                  <a:pt x="3368820" y="5062356"/>
                  <a:pt x="3719565" y="5062356"/>
                </a:cubicBezTo>
                <a:cubicBezTo>
                  <a:pt x="4223896" y="5062356"/>
                  <a:pt x="4660141" y="4934098"/>
                  <a:pt x="4934089" y="4729033"/>
                </a:cubicBezTo>
                <a:lnTo>
                  <a:pt x="4934089" y="5062347"/>
                </a:lnTo>
                <a:close/>
                <a:moveTo>
                  <a:pt x="2299993" y="2924669"/>
                </a:moveTo>
                <a:cubicBezTo>
                  <a:pt x="2282571" y="2942091"/>
                  <a:pt x="2274657" y="2967419"/>
                  <a:pt x="2257243" y="2984841"/>
                </a:cubicBezTo>
                <a:cubicBezTo>
                  <a:pt x="2248532" y="2993552"/>
                  <a:pt x="2248532" y="3002263"/>
                  <a:pt x="2239821" y="3018888"/>
                </a:cubicBezTo>
                <a:cubicBezTo>
                  <a:pt x="2231110" y="3036310"/>
                  <a:pt x="2222399" y="3052936"/>
                  <a:pt x="2222399" y="3061638"/>
                </a:cubicBezTo>
                <a:cubicBezTo>
                  <a:pt x="2213688" y="3079060"/>
                  <a:pt x="2213688" y="3095686"/>
                  <a:pt x="2204977" y="3104388"/>
                </a:cubicBezTo>
                <a:cubicBezTo>
                  <a:pt x="2204977" y="3113099"/>
                  <a:pt x="2196266" y="3113099"/>
                  <a:pt x="2196266" y="3121810"/>
                </a:cubicBezTo>
                <a:cubicBezTo>
                  <a:pt x="1999912" y="3189897"/>
                  <a:pt x="1768732" y="3224732"/>
                  <a:pt x="1529628" y="3224732"/>
                </a:cubicBezTo>
                <a:cubicBezTo>
                  <a:pt x="811521" y="3224732"/>
                  <a:pt x="315113" y="2934168"/>
                  <a:pt x="315113" y="2668931"/>
                </a:cubicBezTo>
                <a:lnTo>
                  <a:pt x="315113" y="2335617"/>
                </a:lnTo>
                <a:cubicBezTo>
                  <a:pt x="596966" y="2540673"/>
                  <a:pt x="1033220" y="2668940"/>
                  <a:pt x="1529637" y="2668940"/>
                </a:cubicBezTo>
                <a:cubicBezTo>
                  <a:pt x="2026054" y="2668940"/>
                  <a:pt x="2470214" y="2540681"/>
                  <a:pt x="2744161" y="2335617"/>
                </a:cubicBezTo>
                <a:lnTo>
                  <a:pt x="2744161" y="2574720"/>
                </a:lnTo>
                <a:cubicBezTo>
                  <a:pt x="2547808" y="2660229"/>
                  <a:pt x="2393425" y="2779776"/>
                  <a:pt x="2299205" y="2908043"/>
                </a:cubicBezTo>
                <a:cubicBezTo>
                  <a:pt x="2308696" y="2924669"/>
                  <a:pt x="2299993" y="2924669"/>
                  <a:pt x="2299993" y="2924669"/>
                </a:cubicBezTo>
                <a:close/>
                <a:moveTo>
                  <a:pt x="4934089" y="3266694"/>
                </a:moveTo>
                <a:cubicBezTo>
                  <a:pt x="4934089" y="3531922"/>
                  <a:pt x="4438460" y="3822495"/>
                  <a:pt x="3719565" y="3822495"/>
                </a:cubicBezTo>
                <a:cubicBezTo>
                  <a:pt x="3386242" y="3822495"/>
                  <a:pt x="3103592" y="3762323"/>
                  <a:pt x="2898536" y="3668900"/>
                </a:cubicBezTo>
                <a:lnTo>
                  <a:pt x="2898536" y="3668900"/>
                </a:lnTo>
                <a:cubicBezTo>
                  <a:pt x="2873199" y="3660189"/>
                  <a:pt x="2847075" y="3643564"/>
                  <a:pt x="2821738" y="3634853"/>
                </a:cubicBezTo>
                <a:lnTo>
                  <a:pt x="2821738" y="3634853"/>
                </a:lnTo>
                <a:lnTo>
                  <a:pt x="2821738" y="3634853"/>
                </a:lnTo>
                <a:lnTo>
                  <a:pt x="2821738" y="3634853"/>
                </a:lnTo>
                <a:cubicBezTo>
                  <a:pt x="2821738" y="3634853"/>
                  <a:pt x="2813027" y="3634853"/>
                  <a:pt x="2813027" y="3626142"/>
                </a:cubicBezTo>
                <a:cubicBezTo>
                  <a:pt x="2813027" y="3626142"/>
                  <a:pt x="2813027" y="3626142"/>
                  <a:pt x="2804316" y="3626142"/>
                </a:cubicBezTo>
                <a:lnTo>
                  <a:pt x="2770268" y="3608720"/>
                </a:lnTo>
                <a:cubicBezTo>
                  <a:pt x="2752846" y="3591298"/>
                  <a:pt x="2744932" y="3583383"/>
                  <a:pt x="2736221" y="3583383"/>
                </a:cubicBezTo>
                <a:lnTo>
                  <a:pt x="2736221" y="3583383"/>
                </a:lnTo>
                <a:cubicBezTo>
                  <a:pt x="2736221" y="3583383"/>
                  <a:pt x="2727510" y="3583383"/>
                  <a:pt x="2727510" y="3574672"/>
                </a:cubicBezTo>
                <a:cubicBezTo>
                  <a:pt x="2727510" y="3574672"/>
                  <a:pt x="2727510" y="3574672"/>
                  <a:pt x="2718799" y="3574672"/>
                </a:cubicBezTo>
                <a:cubicBezTo>
                  <a:pt x="2701377" y="3565961"/>
                  <a:pt x="2684751" y="3549336"/>
                  <a:pt x="2667338" y="3531922"/>
                </a:cubicBezTo>
                <a:lnTo>
                  <a:pt x="2667338" y="3531922"/>
                </a:lnTo>
                <a:cubicBezTo>
                  <a:pt x="2667338" y="3531922"/>
                  <a:pt x="2667338" y="3531922"/>
                  <a:pt x="2658627" y="3531922"/>
                </a:cubicBezTo>
                <a:lnTo>
                  <a:pt x="2658627" y="3531922"/>
                </a:lnTo>
                <a:cubicBezTo>
                  <a:pt x="2649916" y="3523211"/>
                  <a:pt x="2641205" y="3514500"/>
                  <a:pt x="2633290" y="3506586"/>
                </a:cubicBezTo>
                <a:lnTo>
                  <a:pt x="2633290" y="3506586"/>
                </a:lnTo>
                <a:cubicBezTo>
                  <a:pt x="2624579" y="3497875"/>
                  <a:pt x="2615868" y="3489163"/>
                  <a:pt x="2607954" y="3489163"/>
                </a:cubicBezTo>
                <a:lnTo>
                  <a:pt x="2607954" y="3489163"/>
                </a:lnTo>
                <a:lnTo>
                  <a:pt x="2607954" y="3489163"/>
                </a:lnTo>
                <a:lnTo>
                  <a:pt x="2607954" y="3489163"/>
                </a:lnTo>
                <a:cubicBezTo>
                  <a:pt x="2599243" y="3480452"/>
                  <a:pt x="2590532" y="3471741"/>
                  <a:pt x="2582617" y="3463827"/>
                </a:cubicBezTo>
                <a:cubicBezTo>
                  <a:pt x="2573906" y="3455116"/>
                  <a:pt x="2565195" y="3446405"/>
                  <a:pt x="2565195" y="3438491"/>
                </a:cubicBezTo>
                <a:lnTo>
                  <a:pt x="2565195" y="3438491"/>
                </a:lnTo>
                <a:lnTo>
                  <a:pt x="2565195" y="3438491"/>
                </a:lnTo>
                <a:cubicBezTo>
                  <a:pt x="2556484" y="3429779"/>
                  <a:pt x="2556484" y="3421069"/>
                  <a:pt x="2547773" y="3413154"/>
                </a:cubicBezTo>
                <a:cubicBezTo>
                  <a:pt x="2539062" y="3404443"/>
                  <a:pt x="2539062" y="3395732"/>
                  <a:pt x="2530351" y="3387817"/>
                </a:cubicBezTo>
                <a:lnTo>
                  <a:pt x="2530351" y="3387817"/>
                </a:lnTo>
                <a:cubicBezTo>
                  <a:pt x="2512929" y="3353770"/>
                  <a:pt x="2505014" y="3327646"/>
                  <a:pt x="2505014" y="3293598"/>
                </a:cubicBezTo>
                <a:lnTo>
                  <a:pt x="2505014" y="3293598"/>
                </a:lnTo>
                <a:lnTo>
                  <a:pt x="2505014" y="3293598"/>
                </a:lnTo>
                <a:cubicBezTo>
                  <a:pt x="2505014" y="3284887"/>
                  <a:pt x="2505014" y="3276176"/>
                  <a:pt x="2505014" y="3276176"/>
                </a:cubicBezTo>
                <a:lnTo>
                  <a:pt x="2505014" y="3276176"/>
                </a:lnTo>
                <a:lnTo>
                  <a:pt x="2505014" y="3276176"/>
                </a:lnTo>
                <a:cubicBezTo>
                  <a:pt x="2505014" y="3258754"/>
                  <a:pt x="2505014" y="3242128"/>
                  <a:pt x="2513726" y="3216004"/>
                </a:cubicBezTo>
                <a:lnTo>
                  <a:pt x="2513726" y="3216004"/>
                </a:lnTo>
                <a:cubicBezTo>
                  <a:pt x="2556475" y="3079034"/>
                  <a:pt x="2718782" y="2950776"/>
                  <a:pt x="2966596" y="2856556"/>
                </a:cubicBezTo>
                <a:lnTo>
                  <a:pt x="2975307" y="2856556"/>
                </a:lnTo>
                <a:cubicBezTo>
                  <a:pt x="3180363" y="2779759"/>
                  <a:pt x="3428177" y="2728298"/>
                  <a:pt x="3727453" y="2728298"/>
                </a:cubicBezTo>
                <a:cubicBezTo>
                  <a:pt x="4437672" y="2710893"/>
                  <a:pt x="4934089" y="3002254"/>
                  <a:pt x="4934089" y="3266694"/>
                </a:cubicBezTo>
                <a:close/>
                <a:moveTo>
                  <a:pt x="1530425" y="316698"/>
                </a:moveTo>
                <a:cubicBezTo>
                  <a:pt x="2248532" y="316698"/>
                  <a:pt x="2744949" y="607262"/>
                  <a:pt x="2744949" y="872499"/>
                </a:cubicBezTo>
                <a:cubicBezTo>
                  <a:pt x="2744949" y="1137735"/>
                  <a:pt x="2249320" y="1428300"/>
                  <a:pt x="1530425" y="1428300"/>
                </a:cubicBezTo>
                <a:cubicBezTo>
                  <a:pt x="811530" y="1428300"/>
                  <a:pt x="315901" y="1137735"/>
                  <a:pt x="315901" y="872499"/>
                </a:cubicBezTo>
                <a:cubicBezTo>
                  <a:pt x="316698" y="615973"/>
                  <a:pt x="812318" y="316698"/>
                  <a:pt x="1530425" y="316698"/>
                </a:cubicBezTo>
                <a:close/>
                <a:moveTo>
                  <a:pt x="316698" y="4523968"/>
                </a:moveTo>
                <a:lnTo>
                  <a:pt x="316698" y="4190645"/>
                </a:lnTo>
                <a:cubicBezTo>
                  <a:pt x="598551" y="4395701"/>
                  <a:pt x="1034805" y="4523968"/>
                  <a:pt x="1531213" y="4523968"/>
                </a:cubicBezTo>
                <a:cubicBezTo>
                  <a:pt x="1762402" y="4523968"/>
                  <a:pt x="1984083" y="4498632"/>
                  <a:pt x="2181225" y="4447171"/>
                </a:cubicBezTo>
                <a:lnTo>
                  <a:pt x="2181225" y="4994261"/>
                </a:lnTo>
                <a:cubicBezTo>
                  <a:pt x="1984871" y="5054433"/>
                  <a:pt x="1762393" y="5088480"/>
                  <a:pt x="1531213" y="5088480"/>
                </a:cubicBezTo>
                <a:cubicBezTo>
                  <a:pt x="812318" y="5079769"/>
                  <a:pt x="316698" y="4789196"/>
                  <a:pt x="316698" y="4523968"/>
                </a:cubicBezTo>
                <a:close/>
                <a:moveTo>
                  <a:pt x="4934089" y="5986298"/>
                </a:moveTo>
                <a:cubicBezTo>
                  <a:pt x="4934089" y="6251526"/>
                  <a:pt x="4438460" y="6542099"/>
                  <a:pt x="3719565" y="6542099"/>
                </a:cubicBezTo>
                <a:cubicBezTo>
                  <a:pt x="3000669" y="6542099"/>
                  <a:pt x="2505041" y="6251535"/>
                  <a:pt x="2505041" y="5986298"/>
                </a:cubicBezTo>
                <a:lnTo>
                  <a:pt x="2505041" y="5652975"/>
                </a:lnTo>
                <a:cubicBezTo>
                  <a:pt x="2786894" y="5858031"/>
                  <a:pt x="3223139" y="5986298"/>
                  <a:pt x="3719565" y="5986298"/>
                </a:cubicBezTo>
                <a:cubicBezTo>
                  <a:pt x="4215990" y="5986298"/>
                  <a:pt x="4660141" y="5858040"/>
                  <a:pt x="4934089" y="5652975"/>
                </a:cubicBezTo>
                <a:lnTo>
                  <a:pt x="4934089" y="5986298"/>
                </a:lnTo>
                <a:close/>
              </a:path>
            </a:pathLst>
          </a:custGeom>
          <a:solidFill>
            <a:schemeClr val="bg1"/>
          </a:solidFill>
          <a:ln w="8659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  <p:sp>
        <p:nvSpPr>
          <p:cNvPr id="68" name="Rectángulo redondeado 67">
            <a:extLst>
              <a:ext uri="{FF2B5EF4-FFF2-40B4-BE49-F238E27FC236}">
                <a16:creationId xmlns:a16="http://schemas.microsoft.com/office/drawing/2014/main" xmlns="" id="{3C856682-0EB1-3C40-8099-35F6659F9851}"/>
              </a:ext>
            </a:extLst>
          </p:cNvPr>
          <p:cNvSpPr/>
          <p:nvPr/>
        </p:nvSpPr>
        <p:spPr>
          <a:xfrm>
            <a:off x="8350327" y="2606556"/>
            <a:ext cx="3049470" cy="3342108"/>
          </a:xfrm>
          <a:prstGeom prst="roundRect">
            <a:avLst>
              <a:gd name="adj" fmla="val 3218"/>
            </a:avLst>
          </a:prstGeom>
          <a:noFill/>
          <a:ln>
            <a:gradFill>
              <a:gsLst>
                <a:gs pos="0">
                  <a:srgbClr val="0053FF"/>
                </a:gs>
                <a:gs pos="99000">
                  <a:srgbClr val="A74DED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/>
              </a:solidFill>
            </a:endParaRPr>
          </a:p>
        </p:txBody>
      </p:sp>
      <p:sp>
        <p:nvSpPr>
          <p:cNvPr id="69" name="Rectángulo redondeado 68">
            <a:extLst>
              <a:ext uri="{FF2B5EF4-FFF2-40B4-BE49-F238E27FC236}">
                <a16:creationId xmlns:a16="http://schemas.microsoft.com/office/drawing/2014/main" xmlns="" id="{C0438255-C164-F742-B2CB-09CFBCBF1242}"/>
              </a:ext>
            </a:extLst>
          </p:cNvPr>
          <p:cNvSpPr/>
          <p:nvPr/>
        </p:nvSpPr>
        <p:spPr>
          <a:xfrm>
            <a:off x="9060631" y="2313767"/>
            <a:ext cx="1628860" cy="581498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gradFill>
              <a:gsLst>
                <a:gs pos="0">
                  <a:srgbClr val="2ABEFF"/>
                </a:gs>
                <a:gs pos="99000">
                  <a:srgbClr val="0053FF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b="1" spc="300" dirty="0"/>
              <a:t>TEAM </a:t>
            </a:r>
            <a:r>
              <a:rPr lang="es-ES" sz="1600" b="1" spc="300" dirty="0" smtClean="0"/>
              <a:t>6</a:t>
            </a:r>
            <a:endParaRPr lang="es-ES" sz="1600" b="1" spc="300" dirty="0"/>
          </a:p>
        </p:txBody>
      </p:sp>
      <p:sp>
        <p:nvSpPr>
          <p:cNvPr id="70" name="CuadroTexto 69">
            <a:extLst>
              <a:ext uri="{FF2B5EF4-FFF2-40B4-BE49-F238E27FC236}">
                <a16:creationId xmlns:a16="http://schemas.microsoft.com/office/drawing/2014/main" xmlns="" id="{D6B15BD7-EA85-BC4E-8ADF-21609827C5FC}"/>
              </a:ext>
            </a:extLst>
          </p:cNvPr>
          <p:cNvSpPr txBox="1"/>
          <p:nvPr/>
        </p:nvSpPr>
        <p:spPr>
          <a:xfrm>
            <a:off x="8350327" y="3253706"/>
            <a:ext cx="3049469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spcAft>
                <a:spcPts val="1800"/>
              </a:spcAft>
            </a:pPr>
            <a:r>
              <a:rPr lang="en-GB" dirty="0" smtClean="0">
                <a:solidFill>
                  <a:schemeClr val="bg1"/>
                </a:solidFill>
              </a:rPr>
              <a:t>*************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71" name="Rectángulo redondeado 70">
            <a:extLst>
              <a:ext uri="{FF2B5EF4-FFF2-40B4-BE49-F238E27FC236}">
                <a16:creationId xmlns:a16="http://schemas.microsoft.com/office/drawing/2014/main" xmlns="" id="{15107808-C2D5-F44E-8F04-35CD6699C0E1}"/>
              </a:ext>
            </a:extLst>
          </p:cNvPr>
          <p:cNvSpPr/>
          <p:nvPr/>
        </p:nvSpPr>
        <p:spPr>
          <a:xfrm>
            <a:off x="8773035" y="5611322"/>
            <a:ext cx="1916456" cy="650419"/>
          </a:xfrm>
          <a:prstGeom prst="roundRect">
            <a:avLst/>
          </a:prstGeom>
          <a:gradFill flip="none" rotWithShape="1">
            <a:gsLst>
              <a:gs pos="99000">
                <a:srgbClr val="BD0DFF"/>
              </a:gs>
              <a:gs pos="47000">
                <a:srgbClr val="0053FF"/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600" b="1" dirty="0" smtClean="0"/>
              <a:t>** </a:t>
            </a:r>
            <a:r>
              <a:rPr lang="es-ES" sz="1600" b="1" dirty="0" err="1" smtClean="0"/>
              <a:t>Points</a:t>
            </a:r>
            <a:endParaRPr lang="es-ES" sz="1600" b="1" dirty="0"/>
          </a:p>
        </p:txBody>
      </p:sp>
      <p:sp>
        <p:nvSpPr>
          <p:cNvPr id="72" name="Forma libre 71">
            <a:extLst>
              <a:ext uri="{FF2B5EF4-FFF2-40B4-BE49-F238E27FC236}">
                <a16:creationId xmlns:a16="http://schemas.microsoft.com/office/drawing/2014/main" xmlns="" id="{05552D4C-1D36-EA4B-B332-B9C46A95E993}"/>
              </a:ext>
            </a:extLst>
          </p:cNvPr>
          <p:cNvSpPr/>
          <p:nvPr/>
        </p:nvSpPr>
        <p:spPr>
          <a:xfrm>
            <a:off x="10264295" y="5759207"/>
            <a:ext cx="271701" cy="354647"/>
          </a:xfrm>
          <a:custGeom>
            <a:avLst/>
            <a:gdLst>
              <a:gd name="connsiteX0" fmla="*/ 5249990 w 5247409"/>
              <a:gd name="connsiteY0" fmla="*/ 3266694 h 6849340"/>
              <a:gd name="connsiteX1" fmla="*/ 3719565 w 5247409"/>
              <a:gd name="connsiteY1" fmla="*/ 2394204 h 6849340"/>
              <a:gd name="connsiteX2" fmla="*/ 3069553 w 5247409"/>
              <a:gd name="connsiteY2" fmla="*/ 2479713 h 6849340"/>
              <a:gd name="connsiteX3" fmla="*/ 3069553 w 5247409"/>
              <a:gd name="connsiteY3" fmla="*/ 1813075 h 6849340"/>
              <a:gd name="connsiteX4" fmla="*/ 3069553 w 5247409"/>
              <a:gd name="connsiteY4" fmla="*/ 1787739 h 6849340"/>
              <a:gd name="connsiteX5" fmla="*/ 3069553 w 5247409"/>
              <a:gd name="connsiteY5" fmla="*/ 1762402 h 6849340"/>
              <a:gd name="connsiteX6" fmla="*/ 3069553 w 5247409"/>
              <a:gd name="connsiteY6" fmla="*/ 872490 h 6849340"/>
              <a:gd name="connsiteX7" fmla="*/ 1539136 w 5247409"/>
              <a:gd name="connsiteY7" fmla="*/ 0 h 6849340"/>
              <a:gd name="connsiteX8" fmla="*/ 0 w 5247409"/>
              <a:gd name="connsiteY8" fmla="*/ 872490 h 6849340"/>
              <a:gd name="connsiteX9" fmla="*/ 0 w 5247409"/>
              <a:gd name="connsiteY9" fmla="*/ 1744980 h 6849340"/>
              <a:gd name="connsiteX10" fmla="*/ 0 w 5247409"/>
              <a:gd name="connsiteY10" fmla="*/ 1770317 h 6849340"/>
              <a:gd name="connsiteX11" fmla="*/ 0 w 5247409"/>
              <a:gd name="connsiteY11" fmla="*/ 1795653 h 6849340"/>
              <a:gd name="connsiteX12" fmla="*/ 0 w 5247409"/>
              <a:gd name="connsiteY12" fmla="*/ 2668143 h 6849340"/>
              <a:gd name="connsiteX13" fmla="*/ 0 w 5247409"/>
              <a:gd name="connsiteY13" fmla="*/ 2693480 h 6849340"/>
              <a:gd name="connsiteX14" fmla="*/ 0 w 5247409"/>
              <a:gd name="connsiteY14" fmla="*/ 2718816 h 6849340"/>
              <a:gd name="connsiteX15" fmla="*/ 0 w 5247409"/>
              <a:gd name="connsiteY15" fmla="*/ 3591306 h 6849340"/>
              <a:gd name="connsiteX16" fmla="*/ 0 w 5247409"/>
              <a:gd name="connsiteY16" fmla="*/ 3616643 h 6849340"/>
              <a:gd name="connsiteX17" fmla="*/ 0 w 5247409"/>
              <a:gd name="connsiteY17" fmla="*/ 3641979 h 6849340"/>
              <a:gd name="connsiteX18" fmla="*/ 0 w 5247409"/>
              <a:gd name="connsiteY18" fmla="*/ 4522384 h 6849340"/>
              <a:gd name="connsiteX19" fmla="*/ 1530425 w 5247409"/>
              <a:gd name="connsiteY19" fmla="*/ 5394874 h 6849340"/>
              <a:gd name="connsiteX20" fmla="*/ 2180437 w 5247409"/>
              <a:gd name="connsiteY20" fmla="*/ 5318076 h 6849340"/>
              <a:gd name="connsiteX21" fmla="*/ 2180437 w 5247409"/>
              <a:gd name="connsiteY21" fmla="*/ 5984714 h 6849340"/>
              <a:gd name="connsiteX22" fmla="*/ 3710862 w 5247409"/>
              <a:gd name="connsiteY22" fmla="*/ 6857204 h 6849340"/>
              <a:gd name="connsiteX23" fmla="*/ 5241288 w 5247409"/>
              <a:gd name="connsiteY23" fmla="*/ 5984714 h 6849340"/>
              <a:gd name="connsiteX24" fmla="*/ 5241288 w 5247409"/>
              <a:gd name="connsiteY24" fmla="*/ 5113808 h 6849340"/>
              <a:gd name="connsiteX25" fmla="*/ 5241288 w 5247409"/>
              <a:gd name="connsiteY25" fmla="*/ 5088472 h 6849340"/>
              <a:gd name="connsiteX26" fmla="*/ 5241288 w 5247409"/>
              <a:gd name="connsiteY26" fmla="*/ 5063135 h 6849340"/>
              <a:gd name="connsiteX27" fmla="*/ 5241288 w 5247409"/>
              <a:gd name="connsiteY27" fmla="*/ 4190645 h 6849340"/>
              <a:gd name="connsiteX28" fmla="*/ 5241288 w 5247409"/>
              <a:gd name="connsiteY28" fmla="*/ 4165309 h 6849340"/>
              <a:gd name="connsiteX29" fmla="*/ 5241288 w 5247409"/>
              <a:gd name="connsiteY29" fmla="*/ 4139972 h 6849340"/>
              <a:gd name="connsiteX30" fmla="*/ 5241288 w 5247409"/>
              <a:gd name="connsiteY30" fmla="*/ 3266694 h 6849340"/>
              <a:gd name="connsiteX31" fmla="*/ 5249990 w 5247409"/>
              <a:gd name="connsiteY31" fmla="*/ 3266694 h 6849340"/>
              <a:gd name="connsiteX32" fmla="*/ 402206 w 5247409"/>
              <a:gd name="connsiteY32" fmla="*/ 1471041 h 6849340"/>
              <a:gd name="connsiteX33" fmla="*/ 436254 w 5247409"/>
              <a:gd name="connsiteY33" fmla="*/ 1488463 h 6849340"/>
              <a:gd name="connsiteX34" fmla="*/ 555801 w 5247409"/>
              <a:gd name="connsiteY34" fmla="*/ 1548635 h 6849340"/>
              <a:gd name="connsiteX35" fmla="*/ 555801 w 5247409"/>
              <a:gd name="connsiteY35" fmla="*/ 1548635 h 6849340"/>
              <a:gd name="connsiteX36" fmla="*/ 684060 w 5247409"/>
              <a:gd name="connsiteY36" fmla="*/ 1600096 h 6849340"/>
              <a:gd name="connsiteX37" fmla="*/ 726809 w 5247409"/>
              <a:gd name="connsiteY37" fmla="*/ 1617518 h 6849340"/>
              <a:gd name="connsiteX38" fmla="*/ 821029 w 5247409"/>
              <a:gd name="connsiteY38" fmla="*/ 1651566 h 6849340"/>
              <a:gd name="connsiteX39" fmla="*/ 881201 w 5247409"/>
              <a:gd name="connsiteY39" fmla="*/ 1668988 h 6849340"/>
              <a:gd name="connsiteX40" fmla="*/ 975421 w 5247409"/>
              <a:gd name="connsiteY40" fmla="*/ 1694324 h 6849340"/>
              <a:gd name="connsiteX41" fmla="*/ 1035593 w 5247409"/>
              <a:gd name="connsiteY41" fmla="*/ 1703035 h 6849340"/>
              <a:gd name="connsiteX42" fmla="*/ 1138515 w 5247409"/>
              <a:gd name="connsiteY42" fmla="*/ 1720458 h 6849340"/>
              <a:gd name="connsiteX43" fmla="*/ 1198687 w 5247409"/>
              <a:gd name="connsiteY43" fmla="*/ 1729169 h 6849340"/>
              <a:gd name="connsiteX44" fmla="*/ 1309532 w 5247409"/>
              <a:gd name="connsiteY44" fmla="*/ 1737880 h 6849340"/>
              <a:gd name="connsiteX45" fmla="*/ 1360993 w 5247409"/>
              <a:gd name="connsiteY45" fmla="*/ 1746591 h 6849340"/>
              <a:gd name="connsiteX46" fmla="*/ 1532010 w 5247409"/>
              <a:gd name="connsiteY46" fmla="*/ 1755302 h 6849340"/>
              <a:gd name="connsiteX47" fmla="*/ 1703027 w 5247409"/>
              <a:gd name="connsiteY47" fmla="*/ 1746591 h 6849340"/>
              <a:gd name="connsiteX48" fmla="*/ 1754488 w 5247409"/>
              <a:gd name="connsiteY48" fmla="*/ 1737880 h 6849340"/>
              <a:gd name="connsiteX49" fmla="*/ 1865333 w 5247409"/>
              <a:gd name="connsiteY49" fmla="*/ 1729169 h 6849340"/>
              <a:gd name="connsiteX50" fmla="*/ 1925505 w 5247409"/>
              <a:gd name="connsiteY50" fmla="*/ 1720458 h 6849340"/>
              <a:gd name="connsiteX51" fmla="*/ 2028427 w 5247409"/>
              <a:gd name="connsiteY51" fmla="*/ 1703035 h 6849340"/>
              <a:gd name="connsiteX52" fmla="*/ 2088599 w 5247409"/>
              <a:gd name="connsiteY52" fmla="*/ 1694324 h 6849340"/>
              <a:gd name="connsiteX53" fmla="*/ 2182818 w 5247409"/>
              <a:gd name="connsiteY53" fmla="*/ 1668988 h 6849340"/>
              <a:gd name="connsiteX54" fmla="*/ 2242991 w 5247409"/>
              <a:gd name="connsiteY54" fmla="*/ 1651566 h 6849340"/>
              <a:gd name="connsiteX55" fmla="*/ 2337210 w 5247409"/>
              <a:gd name="connsiteY55" fmla="*/ 1617518 h 6849340"/>
              <a:gd name="connsiteX56" fmla="*/ 2379960 w 5247409"/>
              <a:gd name="connsiteY56" fmla="*/ 1600096 h 6849340"/>
              <a:gd name="connsiteX57" fmla="*/ 2508218 w 5247409"/>
              <a:gd name="connsiteY57" fmla="*/ 1548635 h 6849340"/>
              <a:gd name="connsiteX58" fmla="*/ 2508218 w 5247409"/>
              <a:gd name="connsiteY58" fmla="*/ 1548635 h 6849340"/>
              <a:gd name="connsiteX59" fmla="*/ 2627766 w 5247409"/>
              <a:gd name="connsiteY59" fmla="*/ 1488463 h 6849340"/>
              <a:gd name="connsiteX60" fmla="*/ 2661813 w 5247409"/>
              <a:gd name="connsiteY60" fmla="*/ 1471041 h 6849340"/>
              <a:gd name="connsiteX61" fmla="*/ 2738611 w 5247409"/>
              <a:gd name="connsiteY61" fmla="*/ 1419580 h 6849340"/>
              <a:gd name="connsiteX62" fmla="*/ 2756033 w 5247409"/>
              <a:gd name="connsiteY62" fmla="*/ 1410869 h 6849340"/>
              <a:gd name="connsiteX63" fmla="*/ 2756033 w 5247409"/>
              <a:gd name="connsiteY63" fmla="*/ 1744192 h 6849340"/>
              <a:gd name="connsiteX64" fmla="*/ 1541509 w 5247409"/>
              <a:gd name="connsiteY64" fmla="*/ 2299993 h 6849340"/>
              <a:gd name="connsiteX65" fmla="*/ 326985 w 5247409"/>
              <a:gd name="connsiteY65" fmla="*/ 1744192 h 6849340"/>
              <a:gd name="connsiteX66" fmla="*/ 326985 w 5247409"/>
              <a:gd name="connsiteY66" fmla="*/ 1410869 h 6849340"/>
              <a:gd name="connsiteX67" fmla="*/ 344407 w 5247409"/>
              <a:gd name="connsiteY67" fmla="*/ 1419580 h 6849340"/>
              <a:gd name="connsiteX68" fmla="*/ 402206 w 5247409"/>
              <a:gd name="connsiteY68" fmla="*/ 1471041 h 6849340"/>
              <a:gd name="connsiteX69" fmla="*/ 3010177 w 5247409"/>
              <a:gd name="connsiteY69" fmla="*/ 4036262 h 6849340"/>
              <a:gd name="connsiteX70" fmla="*/ 3070349 w 5247409"/>
              <a:gd name="connsiteY70" fmla="*/ 4053684 h 6849340"/>
              <a:gd name="connsiteX71" fmla="*/ 3164569 w 5247409"/>
              <a:gd name="connsiteY71" fmla="*/ 4079021 h 6849340"/>
              <a:gd name="connsiteX72" fmla="*/ 3224741 w 5247409"/>
              <a:gd name="connsiteY72" fmla="*/ 4087732 h 6849340"/>
              <a:gd name="connsiteX73" fmla="*/ 3327663 w 5247409"/>
              <a:gd name="connsiteY73" fmla="*/ 4105154 h 6849340"/>
              <a:gd name="connsiteX74" fmla="*/ 3387835 w 5247409"/>
              <a:gd name="connsiteY74" fmla="*/ 4113865 h 6849340"/>
              <a:gd name="connsiteX75" fmla="*/ 3498680 w 5247409"/>
              <a:gd name="connsiteY75" fmla="*/ 4122576 h 6849340"/>
              <a:gd name="connsiteX76" fmla="*/ 3550141 w 5247409"/>
              <a:gd name="connsiteY76" fmla="*/ 4131287 h 6849340"/>
              <a:gd name="connsiteX77" fmla="*/ 3721158 w 5247409"/>
              <a:gd name="connsiteY77" fmla="*/ 4139998 h 6849340"/>
              <a:gd name="connsiteX78" fmla="*/ 3892175 w 5247409"/>
              <a:gd name="connsiteY78" fmla="*/ 4131287 h 6849340"/>
              <a:gd name="connsiteX79" fmla="*/ 3943636 w 5247409"/>
              <a:gd name="connsiteY79" fmla="*/ 4122576 h 6849340"/>
              <a:gd name="connsiteX80" fmla="*/ 4054481 w 5247409"/>
              <a:gd name="connsiteY80" fmla="*/ 4113865 h 6849340"/>
              <a:gd name="connsiteX81" fmla="*/ 4114653 w 5247409"/>
              <a:gd name="connsiteY81" fmla="*/ 4105154 h 6849340"/>
              <a:gd name="connsiteX82" fmla="*/ 4217575 w 5247409"/>
              <a:gd name="connsiteY82" fmla="*/ 4087732 h 6849340"/>
              <a:gd name="connsiteX83" fmla="*/ 4277747 w 5247409"/>
              <a:gd name="connsiteY83" fmla="*/ 4079021 h 6849340"/>
              <a:gd name="connsiteX84" fmla="*/ 4371966 w 5247409"/>
              <a:gd name="connsiteY84" fmla="*/ 4053684 h 6849340"/>
              <a:gd name="connsiteX85" fmla="*/ 4432139 w 5247409"/>
              <a:gd name="connsiteY85" fmla="*/ 4036262 h 6849340"/>
              <a:gd name="connsiteX86" fmla="*/ 4526358 w 5247409"/>
              <a:gd name="connsiteY86" fmla="*/ 4002215 h 6849340"/>
              <a:gd name="connsiteX87" fmla="*/ 4569117 w 5247409"/>
              <a:gd name="connsiteY87" fmla="*/ 3984793 h 6849340"/>
              <a:gd name="connsiteX88" fmla="*/ 4697375 w 5247409"/>
              <a:gd name="connsiteY88" fmla="*/ 3933332 h 6849340"/>
              <a:gd name="connsiteX89" fmla="*/ 4697375 w 5247409"/>
              <a:gd name="connsiteY89" fmla="*/ 3933332 h 6849340"/>
              <a:gd name="connsiteX90" fmla="*/ 4816931 w 5247409"/>
              <a:gd name="connsiteY90" fmla="*/ 3873160 h 6849340"/>
              <a:gd name="connsiteX91" fmla="*/ 4850979 w 5247409"/>
              <a:gd name="connsiteY91" fmla="*/ 3855738 h 6849340"/>
              <a:gd name="connsiteX92" fmla="*/ 4927777 w 5247409"/>
              <a:gd name="connsiteY92" fmla="*/ 3804276 h 6849340"/>
              <a:gd name="connsiteX93" fmla="*/ 4945198 w 5247409"/>
              <a:gd name="connsiteY93" fmla="*/ 3795565 h 6849340"/>
              <a:gd name="connsiteX94" fmla="*/ 4945198 w 5247409"/>
              <a:gd name="connsiteY94" fmla="*/ 4128888 h 6849340"/>
              <a:gd name="connsiteX95" fmla="*/ 3730674 w 5247409"/>
              <a:gd name="connsiteY95" fmla="*/ 4684689 h 6849340"/>
              <a:gd name="connsiteX96" fmla="*/ 2943693 w 5247409"/>
              <a:gd name="connsiteY96" fmla="*/ 4547720 h 6849340"/>
              <a:gd name="connsiteX97" fmla="*/ 2934982 w 5247409"/>
              <a:gd name="connsiteY97" fmla="*/ 4539009 h 6849340"/>
              <a:gd name="connsiteX98" fmla="*/ 2516150 w 5247409"/>
              <a:gd name="connsiteY98" fmla="*/ 4179561 h 6849340"/>
              <a:gd name="connsiteX99" fmla="*/ 2516150 w 5247409"/>
              <a:gd name="connsiteY99" fmla="*/ 4170850 h 6849340"/>
              <a:gd name="connsiteX100" fmla="*/ 2516150 w 5247409"/>
              <a:gd name="connsiteY100" fmla="*/ 4145514 h 6849340"/>
              <a:gd name="connsiteX101" fmla="*/ 2516150 w 5247409"/>
              <a:gd name="connsiteY101" fmla="*/ 4145514 h 6849340"/>
              <a:gd name="connsiteX102" fmla="*/ 2516150 w 5247409"/>
              <a:gd name="connsiteY102" fmla="*/ 3786066 h 6849340"/>
              <a:gd name="connsiteX103" fmla="*/ 2558900 w 5247409"/>
              <a:gd name="connsiteY103" fmla="*/ 3820114 h 6849340"/>
              <a:gd name="connsiteX104" fmla="*/ 2558900 w 5247409"/>
              <a:gd name="connsiteY104" fmla="*/ 3820114 h 6849340"/>
              <a:gd name="connsiteX105" fmla="*/ 2567611 w 5247409"/>
              <a:gd name="connsiteY105" fmla="*/ 3820114 h 6849340"/>
              <a:gd name="connsiteX106" fmla="*/ 2585033 w 5247409"/>
              <a:gd name="connsiteY106" fmla="*/ 3828825 h 6849340"/>
              <a:gd name="connsiteX107" fmla="*/ 2585033 w 5247409"/>
              <a:gd name="connsiteY107" fmla="*/ 3828825 h 6849340"/>
              <a:gd name="connsiteX108" fmla="*/ 2627783 w 5247409"/>
              <a:gd name="connsiteY108" fmla="*/ 3854162 h 6849340"/>
              <a:gd name="connsiteX109" fmla="*/ 2627783 w 5247409"/>
              <a:gd name="connsiteY109" fmla="*/ 3854162 h 6849340"/>
              <a:gd name="connsiteX110" fmla="*/ 2670533 w 5247409"/>
              <a:gd name="connsiteY110" fmla="*/ 3879498 h 6849340"/>
              <a:gd name="connsiteX111" fmla="*/ 2679244 w 5247409"/>
              <a:gd name="connsiteY111" fmla="*/ 3879498 h 6849340"/>
              <a:gd name="connsiteX112" fmla="*/ 2696666 w 5247409"/>
              <a:gd name="connsiteY112" fmla="*/ 3888209 h 6849340"/>
              <a:gd name="connsiteX113" fmla="*/ 2807511 w 5247409"/>
              <a:gd name="connsiteY113" fmla="*/ 3939670 h 6849340"/>
              <a:gd name="connsiteX114" fmla="*/ 2807511 w 5247409"/>
              <a:gd name="connsiteY114" fmla="*/ 3939670 h 6849340"/>
              <a:gd name="connsiteX115" fmla="*/ 2832848 w 5247409"/>
              <a:gd name="connsiteY115" fmla="*/ 3948381 h 6849340"/>
              <a:gd name="connsiteX116" fmla="*/ 2893020 w 5247409"/>
              <a:gd name="connsiteY116" fmla="*/ 3973718 h 6849340"/>
              <a:gd name="connsiteX117" fmla="*/ 2935770 w 5247409"/>
              <a:gd name="connsiteY117" fmla="*/ 3991140 h 6849340"/>
              <a:gd name="connsiteX118" fmla="*/ 3010177 w 5247409"/>
              <a:gd name="connsiteY118" fmla="*/ 4036262 h 6849340"/>
              <a:gd name="connsiteX119" fmla="*/ 2189148 w 5247409"/>
              <a:gd name="connsiteY119" fmla="*/ 4062387 h 6849340"/>
              <a:gd name="connsiteX120" fmla="*/ 1539136 w 5247409"/>
              <a:gd name="connsiteY120" fmla="*/ 4156606 h 6849340"/>
              <a:gd name="connsiteX121" fmla="*/ 324621 w 5247409"/>
              <a:gd name="connsiteY121" fmla="*/ 3600805 h 6849340"/>
              <a:gd name="connsiteX122" fmla="*/ 324621 w 5247409"/>
              <a:gd name="connsiteY122" fmla="*/ 3267482 h 6849340"/>
              <a:gd name="connsiteX123" fmla="*/ 1539145 w 5247409"/>
              <a:gd name="connsiteY123" fmla="*/ 3600805 h 6849340"/>
              <a:gd name="connsiteX124" fmla="*/ 2189157 w 5247409"/>
              <a:gd name="connsiteY124" fmla="*/ 3524008 h 6849340"/>
              <a:gd name="connsiteX125" fmla="*/ 2189148 w 5247409"/>
              <a:gd name="connsiteY125" fmla="*/ 4062387 h 6849340"/>
              <a:gd name="connsiteX126" fmla="*/ 2189148 w 5247409"/>
              <a:gd name="connsiteY126" fmla="*/ 4062387 h 6849340"/>
              <a:gd name="connsiteX127" fmla="*/ 4934089 w 5247409"/>
              <a:gd name="connsiteY127" fmla="*/ 5062347 h 6849340"/>
              <a:gd name="connsiteX128" fmla="*/ 3719565 w 5247409"/>
              <a:gd name="connsiteY128" fmla="*/ 5618148 h 6849340"/>
              <a:gd name="connsiteX129" fmla="*/ 2505041 w 5247409"/>
              <a:gd name="connsiteY129" fmla="*/ 5087684 h 6849340"/>
              <a:gd name="connsiteX130" fmla="*/ 2505041 w 5247409"/>
              <a:gd name="connsiteY130" fmla="*/ 5087684 h 6849340"/>
              <a:gd name="connsiteX131" fmla="*/ 2505041 w 5247409"/>
              <a:gd name="connsiteY131" fmla="*/ 4728236 h 6849340"/>
              <a:gd name="connsiteX132" fmla="*/ 2736229 w 5247409"/>
              <a:gd name="connsiteY132" fmla="*/ 4865206 h 6849340"/>
              <a:gd name="connsiteX133" fmla="*/ 2736229 w 5247409"/>
              <a:gd name="connsiteY133" fmla="*/ 4865206 h 6849340"/>
              <a:gd name="connsiteX134" fmla="*/ 2778979 w 5247409"/>
              <a:gd name="connsiteY134" fmla="*/ 4882628 h 6849340"/>
              <a:gd name="connsiteX135" fmla="*/ 2804316 w 5247409"/>
              <a:gd name="connsiteY135" fmla="*/ 4891339 h 6849340"/>
              <a:gd name="connsiteX136" fmla="*/ 3719565 w 5247409"/>
              <a:gd name="connsiteY136" fmla="*/ 5062356 h 6849340"/>
              <a:gd name="connsiteX137" fmla="*/ 4934089 w 5247409"/>
              <a:gd name="connsiteY137" fmla="*/ 4729033 h 6849340"/>
              <a:gd name="connsiteX138" fmla="*/ 4934089 w 5247409"/>
              <a:gd name="connsiteY138" fmla="*/ 5062347 h 6849340"/>
              <a:gd name="connsiteX139" fmla="*/ 2299993 w 5247409"/>
              <a:gd name="connsiteY139" fmla="*/ 2924669 h 6849340"/>
              <a:gd name="connsiteX140" fmla="*/ 2257243 w 5247409"/>
              <a:gd name="connsiteY140" fmla="*/ 2984841 h 6849340"/>
              <a:gd name="connsiteX141" fmla="*/ 2239821 w 5247409"/>
              <a:gd name="connsiteY141" fmla="*/ 3018888 h 6849340"/>
              <a:gd name="connsiteX142" fmla="*/ 2222399 w 5247409"/>
              <a:gd name="connsiteY142" fmla="*/ 3061638 h 6849340"/>
              <a:gd name="connsiteX143" fmla="*/ 2204977 w 5247409"/>
              <a:gd name="connsiteY143" fmla="*/ 3104388 h 6849340"/>
              <a:gd name="connsiteX144" fmla="*/ 2196266 w 5247409"/>
              <a:gd name="connsiteY144" fmla="*/ 3121810 h 6849340"/>
              <a:gd name="connsiteX145" fmla="*/ 1529628 w 5247409"/>
              <a:gd name="connsiteY145" fmla="*/ 3224732 h 6849340"/>
              <a:gd name="connsiteX146" fmla="*/ 315113 w 5247409"/>
              <a:gd name="connsiteY146" fmla="*/ 2668931 h 6849340"/>
              <a:gd name="connsiteX147" fmla="*/ 315113 w 5247409"/>
              <a:gd name="connsiteY147" fmla="*/ 2335617 h 6849340"/>
              <a:gd name="connsiteX148" fmla="*/ 1529637 w 5247409"/>
              <a:gd name="connsiteY148" fmla="*/ 2668940 h 6849340"/>
              <a:gd name="connsiteX149" fmla="*/ 2744161 w 5247409"/>
              <a:gd name="connsiteY149" fmla="*/ 2335617 h 6849340"/>
              <a:gd name="connsiteX150" fmla="*/ 2744161 w 5247409"/>
              <a:gd name="connsiteY150" fmla="*/ 2574720 h 6849340"/>
              <a:gd name="connsiteX151" fmla="*/ 2299205 w 5247409"/>
              <a:gd name="connsiteY151" fmla="*/ 2908043 h 6849340"/>
              <a:gd name="connsiteX152" fmla="*/ 2299993 w 5247409"/>
              <a:gd name="connsiteY152" fmla="*/ 2924669 h 6849340"/>
              <a:gd name="connsiteX153" fmla="*/ 4934089 w 5247409"/>
              <a:gd name="connsiteY153" fmla="*/ 3266694 h 6849340"/>
              <a:gd name="connsiteX154" fmla="*/ 3719565 w 5247409"/>
              <a:gd name="connsiteY154" fmla="*/ 3822495 h 6849340"/>
              <a:gd name="connsiteX155" fmla="*/ 2898536 w 5247409"/>
              <a:gd name="connsiteY155" fmla="*/ 3668900 h 6849340"/>
              <a:gd name="connsiteX156" fmla="*/ 2898536 w 5247409"/>
              <a:gd name="connsiteY156" fmla="*/ 3668900 h 6849340"/>
              <a:gd name="connsiteX157" fmla="*/ 2821738 w 5247409"/>
              <a:gd name="connsiteY157" fmla="*/ 3634853 h 6849340"/>
              <a:gd name="connsiteX158" fmla="*/ 2821738 w 5247409"/>
              <a:gd name="connsiteY158" fmla="*/ 3634853 h 6849340"/>
              <a:gd name="connsiteX159" fmla="*/ 2821738 w 5247409"/>
              <a:gd name="connsiteY159" fmla="*/ 3634853 h 6849340"/>
              <a:gd name="connsiteX160" fmla="*/ 2821738 w 5247409"/>
              <a:gd name="connsiteY160" fmla="*/ 3634853 h 6849340"/>
              <a:gd name="connsiteX161" fmla="*/ 2813027 w 5247409"/>
              <a:gd name="connsiteY161" fmla="*/ 3626142 h 6849340"/>
              <a:gd name="connsiteX162" fmla="*/ 2804316 w 5247409"/>
              <a:gd name="connsiteY162" fmla="*/ 3626142 h 6849340"/>
              <a:gd name="connsiteX163" fmla="*/ 2770268 w 5247409"/>
              <a:gd name="connsiteY163" fmla="*/ 3608720 h 6849340"/>
              <a:gd name="connsiteX164" fmla="*/ 2736221 w 5247409"/>
              <a:gd name="connsiteY164" fmla="*/ 3583383 h 6849340"/>
              <a:gd name="connsiteX165" fmla="*/ 2736221 w 5247409"/>
              <a:gd name="connsiteY165" fmla="*/ 3583383 h 6849340"/>
              <a:gd name="connsiteX166" fmla="*/ 2727510 w 5247409"/>
              <a:gd name="connsiteY166" fmla="*/ 3574672 h 6849340"/>
              <a:gd name="connsiteX167" fmla="*/ 2718799 w 5247409"/>
              <a:gd name="connsiteY167" fmla="*/ 3574672 h 6849340"/>
              <a:gd name="connsiteX168" fmla="*/ 2667338 w 5247409"/>
              <a:gd name="connsiteY168" fmla="*/ 3531922 h 6849340"/>
              <a:gd name="connsiteX169" fmla="*/ 2667338 w 5247409"/>
              <a:gd name="connsiteY169" fmla="*/ 3531922 h 6849340"/>
              <a:gd name="connsiteX170" fmla="*/ 2658627 w 5247409"/>
              <a:gd name="connsiteY170" fmla="*/ 3531922 h 6849340"/>
              <a:gd name="connsiteX171" fmla="*/ 2658627 w 5247409"/>
              <a:gd name="connsiteY171" fmla="*/ 3531922 h 6849340"/>
              <a:gd name="connsiteX172" fmla="*/ 2633290 w 5247409"/>
              <a:gd name="connsiteY172" fmla="*/ 3506586 h 6849340"/>
              <a:gd name="connsiteX173" fmla="*/ 2633290 w 5247409"/>
              <a:gd name="connsiteY173" fmla="*/ 3506586 h 6849340"/>
              <a:gd name="connsiteX174" fmla="*/ 2607954 w 5247409"/>
              <a:gd name="connsiteY174" fmla="*/ 3489163 h 6849340"/>
              <a:gd name="connsiteX175" fmla="*/ 2607954 w 5247409"/>
              <a:gd name="connsiteY175" fmla="*/ 3489163 h 6849340"/>
              <a:gd name="connsiteX176" fmla="*/ 2607954 w 5247409"/>
              <a:gd name="connsiteY176" fmla="*/ 3489163 h 6849340"/>
              <a:gd name="connsiteX177" fmla="*/ 2607954 w 5247409"/>
              <a:gd name="connsiteY177" fmla="*/ 3489163 h 6849340"/>
              <a:gd name="connsiteX178" fmla="*/ 2582617 w 5247409"/>
              <a:gd name="connsiteY178" fmla="*/ 3463827 h 6849340"/>
              <a:gd name="connsiteX179" fmla="*/ 2565195 w 5247409"/>
              <a:gd name="connsiteY179" fmla="*/ 3438491 h 6849340"/>
              <a:gd name="connsiteX180" fmla="*/ 2565195 w 5247409"/>
              <a:gd name="connsiteY180" fmla="*/ 3438491 h 6849340"/>
              <a:gd name="connsiteX181" fmla="*/ 2565195 w 5247409"/>
              <a:gd name="connsiteY181" fmla="*/ 3438491 h 6849340"/>
              <a:gd name="connsiteX182" fmla="*/ 2547773 w 5247409"/>
              <a:gd name="connsiteY182" fmla="*/ 3413154 h 6849340"/>
              <a:gd name="connsiteX183" fmla="*/ 2530351 w 5247409"/>
              <a:gd name="connsiteY183" fmla="*/ 3387817 h 6849340"/>
              <a:gd name="connsiteX184" fmla="*/ 2530351 w 5247409"/>
              <a:gd name="connsiteY184" fmla="*/ 3387817 h 6849340"/>
              <a:gd name="connsiteX185" fmla="*/ 2505014 w 5247409"/>
              <a:gd name="connsiteY185" fmla="*/ 3293598 h 6849340"/>
              <a:gd name="connsiteX186" fmla="*/ 2505014 w 5247409"/>
              <a:gd name="connsiteY186" fmla="*/ 3293598 h 6849340"/>
              <a:gd name="connsiteX187" fmla="*/ 2505014 w 5247409"/>
              <a:gd name="connsiteY187" fmla="*/ 3293598 h 6849340"/>
              <a:gd name="connsiteX188" fmla="*/ 2505014 w 5247409"/>
              <a:gd name="connsiteY188" fmla="*/ 3276176 h 6849340"/>
              <a:gd name="connsiteX189" fmla="*/ 2505014 w 5247409"/>
              <a:gd name="connsiteY189" fmla="*/ 3276176 h 6849340"/>
              <a:gd name="connsiteX190" fmla="*/ 2505014 w 5247409"/>
              <a:gd name="connsiteY190" fmla="*/ 3276176 h 6849340"/>
              <a:gd name="connsiteX191" fmla="*/ 2513726 w 5247409"/>
              <a:gd name="connsiteY191" fmla="*/ 3216004 h 6849340"/>
              <a:gd name="connsiteX192" fmla="*/ 2513726 w 5247409"/>
              <a:gd name="connsiteY192" fmla="*/ 3216004 h 6849340"/>
              <a:gd name="connsiteX193" fmla="*/ 2966596 w 5247409"/>
              <a:gd name="connsiteY193" fmla="*/ 2856556 h 6849340"/>
              <a:gd name="connsiteX194" fmla="*/ 2975307 w 5247409"/>
              <a:gd name="connsiteY194" fmla="*/ 2856556 h 6849340"/>
              <a:gd name="connsiteX195" fmla="*/ 3727453 w 5247409"/>
              <a:gd name="connsiteY195" fmla="*/ 2728298 h 6849340"/>
              <a:gd name="connsiteX196" fmla="*/ 4934089 w 5247409"/>
              <a:gd name="connsiteY196" fmla="*/ 3266694 h 6849340"/>
              <a:gd name="connsiteX197" fmla="*/ 1530425 w 5247409"/>
              <a:gd name="connsiteY197" fmla="*/ 316698 h 6849340"/>
              <a:gd name="connsiteX198" fmla="*/ 2744949 w 5247409"/>
              <a:gd name="connsiteY198" fmla="*/ 872499 h 6849340"/>
              <a:gd name="connsiteX199" fmla="*/ 1530425 w 5247409"/>
              <a:gd name="connsiteY199" fmla="*/ 1428300 h 6849340"/>
              <a:gd name="connsiteX200" fmla="*/ 315901 w 5247409"/>
              <a:gd name="connsiteY200" fmla="*/ 872499 h 6849340"/>
              <a:gd name="connsiteX201" fmla="*/ 1530425 w 5247409"/>
              <a:gd name="connsiteY201" fmla="*/ 316698 h 6849340"/>
              <a:gd name="connsiteX202" fmla="*/ 316698 w 5247409"/>
              <a:gd name="connsiteY202" fmla="*/ 4523968 h 6849340"/>
              <a:gd name="connsiteX203" fmla="*/ 316698 w 5247409"/>
              <a:gd name="connsiteY203" fmla="*/ 4190645 h 6849340"/>
              <a:gd name="connsiteX204" fmla="*/ 1531213 w 5247409"/>
              <a:gd name="connsiteY204" fmla="*/ 4523968 h 6849340"/>
              <a:gd name="connsiteX205" fmla="*/ 2181225 w 5247409"/>
              <a:gd name="connsiteY205" fmla="*/ 4447171 h 6849340"/>
              <a:gd name="connsiteX206" fmla="*/ 2181225 w 5247409"/>
              <a:gd name="connsiteY206" fmla="*/ 4994261 h 6849340"/>
              <a:gd name="connsiteX207" fmla="*/ 1531213 w 5247409"/>
              <a:gd name="connsiteY207" fmla="*/ 5088480 h 6849340"/>
              <a:gd name="connsiteX208" fmla="*/ 316698 w 5247409"/>
              <a:gd name="connsiteY208" fmla="*/ 4523968 h 6849340"/>
              <a:gd name="connsiteX209" fmla="*/ 4934089 w 5247409"/>
              <a:gd name="connsiteY209" fmla="*/ 5986298 h 6849340"/>
              <a:gd name="connsiteX210" fmla="*/ 3719565 w 5247409"/>
              <a:gd name="connsiteY210" fmla="*/ 6542099 h 6849340"/>
              <a:gd name="connsiteX211" fmla="*/ 2505041 w 5247409"/>
              <a:gd name="connsiteY211" fmla="*/ 5986298 h 6849340"/>
              <a:gd name="connsiteX212" fmla="*/ 2505041 w 5247409"/>
              <a:gd name="connsiteY212" fmla="*/ 5652975 h 6849340"/>
              <a:gd name="connsiteX213" fmla="*/ 3719565 w 5247409"/>
              <a:gd name="connsiteY213" fmla="*/ 5986298 h 6849340"/>
              <a:gd name="connsiteX214" fmla="*/ 4934089 w 5247409"/>
              <a:gd name="connsiteY214" fmla="*/ 5652975 h 6849340"/>
              <a:gd name="connsiteX215" fmla="*/ 4934089 w 5247409"/>
              <a:gd name="connsiteY215" fmla="*/ 5986298 h 6849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</a:cxnLst>
            <a:rect l="l" t="t" r="r" b="b"/>
            <a:pathLst>
              <a:path w="5247409" h="6849340">
                <a:moveTo>
                  <a:pt x="5249990" y="3266694"/>
                </a:moveTo>
                <a:cubicBezTo>
                  <a:pt x="5249990" y="2778988"/>
                  <a:pt x="4574641" y="2394204"/>
                  <a:pt x="3719565" y="2394204"/>
                </a:cubicBezTo>
                <a:cubicBezTo>
                  <a:pt x="3480461" y="2394204"/>
                  <a:pt x="3266694" y="2419541"/>
                  <a:pt x="3069553" y="2479713"/>
                </a:cubicBezTo>
                <a:lnTo>
                  <a:pt x="3069553" y="1813075"/>
                </a:lnTo>
                <a:cubicBezTo>
                  <a:pt x="3069553" y="1804364"/>
                  <a:pt x="3069553" y="1795653"/>
                  <a:pt x="3069553" y="1787739"/>
                </a:cubicBezTo>
                <a:cubicBezTo>
                  <a:pt x="3069553" y="1779028"/>
                  <a:pt x="3069553" y="1770317"/>
                  <a:pt x="3069553" y="1762402"/>
                </a:cubicBezTo>
                <a:lnTo>
                  <a:pt x="3069553" y="872490"/>
                </a:lnTo>
                <a:cubicBezTo>
                  <a:pt x="3069553" y="384784"/>
                  <a:pt x="2394204" y="0"/>
                  <a:pt x="1539136" y="0"/>
                </a:cubicBezTo>
                <a:cubicBezTo>
                  <a:pt x="675349" y="0"/>
                  <a:pt x="0" y="384784"/>
                  <a:pt x="0" y="872490"/>
                </a:cubicBezTo>
                <a:lnTo>
                  <a:pt x="0" y="1744980"/>
                </a:lnTo>
                <a:cubicBezTo>
                  <a:pt x="0" y="1753691"/>
                  <a:pt x="0" y="1762402"/>
                  <a:pt x="0" y="1770317"/>
                </a:cubicBezTo>
                <a:cubicBezTo>
                  <a:pt x="0" y="1779028"/>
                  <a:pt x="0" y="1787739"/>
                  <a:pt x="0" y="1795653"/>
                </a:cubicBezTo>
                <a:lnTo>
                  <a:pt x="0" y="2668143"/>
                </a:lnTo>
                <a:cubicBezTo>
                  <a:pt x="0" y="2676854"/>
                  <a:pt x="0" y="2685565"/>
                  <a:pt x="0" y="2693480"/>
                </a:cubicBezTo>
                <a:cubicBezTo>
                  <a:pt x="0" y="2701394"/>
                  <a:pt x="0" y="2710902"/>
                  <a:pt x="0" y="2718816"/>
                </a:cubicBezTo>
                <a:lnTo>
                  <a:pt x="0" y="3591306"/>
                </a:lnTo>
                <a:cubicBezTo>
                  <a:pt x="0" y="3600017"/>
                  <a:pt x="0" y="3608728"/>
                  <a:pt x="0" y="3616643"/>
                </a:cubicBezTo>
                <a:cubicBezTo>
                  <a:pt x="0" y="3624557"/>
                  <a:pt x="0" y="3634065"/>
                  <a:pt x="0" y="3641979"/>
                </a:cubicBezTo>
                <a:lnTo>
                  <a:pt x="0" y="4522384"/>
                </a:lnTo>
                <a:cubicBezTo>
                  <a:pt x="0" y="5010090"/>
                  <a:pt x="675349" y="5394874"/>
                  <a:pt x="1530425" y="5394874"/>
                </a:cubicBezTo>
                <a:cubicBezTo>
                  <a:pt x="1761614" y="5394874"/>
                  <a:pt x="1983295" y="5369537"/>
                  <a:pt x="2180437" y="5318076"/>
                </a:cubicBezTo>
                <a:lnTo>
                  <a:pt x="2180437" y="5984714"/>
                </a:lnTo>
                <a:cubicBezTo>
                  <a:pt x="2180437" y="6472420"/>
                  <a:pt x="2855786" y="6857204"/>
                  <a:pt x="3710862" y="6857204"/>
                </a:cubicBezTo>
                <a:cubicBezTo>
                  <a:pt x="4565939" y="6857204"/>
                  <a:pt x="5241288" y="6472420"/>
                  <a:pt x="5241288" y="5984714"/>
                </a:cubicBezTo>
                <a:lnTo>
                  <a:pt x="5241288" y="5113808"/>
                </a:lnTo>
                <a:cubicBezTo>
                  <a:pt x="5241288" y="5105097"/>
                  <a:pt x="5241288" y="5096386"/>
                  <a:pt x="5241288" y="5088472"/>
                </a:cubicBezTo>
                <a:cubicBezTo>
                  <a:pt x="5241288" y="5079760"/>
                  <a:pt x="5241288" y="5071050"/>
                  <a:pt x="5241288" y="5063135"/>
                </a:cubicBezTo>
                <a:lnTo>
                  <a:pt x="5241288" y="4190645"/>
                </a:lnTo>
                <a:cubicBezTo>
                  <a:pt x="5241288" y="4181934"/>
                  <a:pt x="5241288" y="4173223"/>
                  <a:pt x="5241288" y="4165309"/>
                </a:cubicBezTo>
                <a:cubicBezTo>
                  <a:pt x="5241288" y="4156598"/>
                  <a:pt x="5241288" y="4147886"/>
                  <a:pt x="5241288" y="4139972"/>
                </a:cubicBezTo>
                <a:lnTo>
                  <a:pt x="5241288" y="3266694"/>
                </a:lnTo>
                <a:lnTo>
                  <a:pt x="5249990" y="3266694"/>
                </a:lnTo>
                <a:close/>
                <a:moveTo>
                  <a:pt x="402206" y="1471041"/>
                </a:moveTo>
                <a:cubicBezTo>
                  <a:pt x="410917" y="1479752"/>
                  <a:pt x="427543" y="1488463"/>
                  <a:pt x="436254" y="1488463"/>
                </a:cubicBezTo>
                <a:cubicBezTo>
                  <a:pt x="470301" y="1513800"/>
                  <a:pt x="513051" y="1531213"/>
                  <a:pt x="555801" y="1548635"/>
                </a:cubicBezTo>
                <a:lnTo>
                  <a:pt x="555801" y="1548635"/>
                </a:lnTo>
                <a:cubicBezTo>
                  <a:pt x="598551" y="1566057"/>
                  <a:pt x="641310" y="1582683"/>
                  <a:pt x="684060" y="1600096"/>
                </a:cubicBezTo>
                <a:cubicBezTo>
                  <a:pt x="701482" y="1608807"/>
                  <a:pt x="718107" y="1608807"/>
                  <a:pt x="726809" y="1617518"/>
                </a:cubicBezTo>
                <a:cubicBezTo>
                  <a:pt x="760857" y="1626229"/>
                  <a:pt x="786982" y="1634940"/>
                  <a:pt x="821029" y="1651566"/>
                </a:cubicBezTo>
                <a:cubicBezTo>
                  <a:pt x="838451" y="1660277"/>
                  <a:pt x="855077" y="1660277"/>
                  <a:pt x="881201" y="1668988"/>
                </a:cubicBezTo>
                <a:cubicBezTo>
                  <a:pt x="915249" y="1677699"/>
                  <a:pt x="941373" y="1686410"/>
                  <a:pt x="975421" y="1694324"/>
                </a:cubicBezTo>
                <a:cubicBezTo>
                  <a:pt x="992843" y="1703035"/>
                  <a:pt x="1018171" y="1703035"/>
                  <a:pt x="1035593" y="1703035"/>
                </a:cubicBezTo>
                <a:cubicBezTo>
                  <a:pt x="1069640" y="1711747"/>
                  <a:pt x="1103679" y="1711747"/>
                  <a:pt x="1138515" y="1720458"/>
                </a:cubicBezTo>
                <a:cubicBezTo>
                  <a:pt x="1155937" y="1720458"/>
                  <a:pt x="1181265" y="1729169"/>
                  <a:pt x="1198687" y="1729169"/>
                </a:cubicBezTo>
                <a:cubicBezTo>
                  <a:pt x="1232734" y="1737880"/>
                  <a:pt x="1275484" y="1737880"/>
                  <a:pt x="1309532" y="1737880"/>
                </a:cubicBezTo>
                <a:cubicBezTo>
                  <a:pt x="1326954" y="1737880"/>
                  <a:pt x="1343579" y="1737880"/>
                  <a:pt x="1360993" y="1746591"/>
                </a:cubicBezTo>
                <a:cubicBezTo>
                  <a:pt x="1421165" y="1746591"/>
                  <a:pt x="1471838" y="1755302"/>
                  <a:pt x="1532010" y="1755302"/>
                </a:cubicBezTo>
                <a:cubicBezTo>
                  <a:pt x="1592182" y="1755302"/>
                  <a:pt x="1651557" y="1755302"/>
                  <a:pt x="1703027" y="1746591"/>
                </a:cubicBezTo>
                <a:cubicBezTo>
                  <a:pt x="1720449" y="1746591"/>
                  <a:pt x="1737074" y="1746591"/>
                  <a:pt x="1754488" y="1737880"/>
                </a:cubicBezTo>
                <a:cubicBezTo>
                  <a:pt x="1788535" y="1737880"/>
                  <a:pt x="1831285" y="1729169"/>
                  <a:pt x="1865333" y="1729169"/>
                </a:cubicBezTo>
                <a:cubicBezTo>
                  <a:pt x="1882755" y="1729169"/>
                  <a:pt x="1908083" y="1720458"/>
                  <a:pt x="1925505" y="1720458"/>
                </a:cubicBezTo>
                <a:cubicBezTo>
                  <a:pt x="1959552" y="1711747"/>
                  <a:pt x="1993591" y="1711747"/>
                  <a:pt x="2028427" y="1703035"/>
                </a:cubicBezTo>
                <a:cubicBezTo>
                  <a:pt x="2045849" y="1703035"/>
                  <a:pt x="2071177" y="1694324"/>
                  <a:pt x="2088599" y="1694324"/>
                </a:cubicBezTo>
                <a:cubicBezTo>
                  <a:pt x="2122646" y="1685613"/>
                  <a:pt x="2148771" y="1676902"/>
                  <a:pt x="2182818" y="1668988"/>
                </a:cubicBezTo>
                <a:cubicBezTo>
                  <a:pt x="2200240" y="1660277"/>
                  <a:pt x="2216866" y="1660277"/>
                  <a:pt x="2242991" y="1651566"/>
                </a:cubicBezTo>
                <a:cubicBezTo>
                  <a:pt x="2277038" y="1642855"/>
                  <a:pt x="2303162" y="1634144"/>
                  <a:pt x="2337210" y="1617518"/>
                </a:cubicBezTo>
                <a:cubicBezTo>
                  <a:pt x="2354632" y="1608807"/>
                  <a:pt x="2371258" y="1608807"/>
                  <a:pt x="2379960" y="1600096"/>
                </a:cubicBezTo>
                <a:cubicBezTo>
                  <a:pt x="2422710" y="1582674"/>
                  <a:pt x="2465468" y="1566049"/>
                  <a:pt x="2508218" y="1548635"/>
                </a:cubicBezTo>
                <a:lnTo>
                  <a:pt x="2508218" y="1548635"/>
                </a:lnTo>
                <a:cubicBezTo>
                  <a:pt x="2550968" y="1531213"/>
                  <a:pt x="2585016" y="1505885"/>
                  <a:pt x="2627766" y="1488463"/>
                </a:cubicBezTo>
                <a:cubicBezTo>
                  <a:pt x="2636477" y="1479752"/>
                  <a:pt x="2653102" y="1471041"/>
                  <a:pt x="2661813" y="1471041"/>
                </a:cubicBezTo>
                <a:cubicBezTo>
                  <a:pt x="2687150" y="1453619"/>
                  <a:pt x="2713274" y="1436993"/>
                  <a:pt x="2738611" y="1419580"/>
                </a:cubicBezTo>
                <a:cubicBezTo>
                  <a:pt x="2738611" y="1419580"/>
                  <a:pt x="2747322" y="1410869"/>
                  <a:pt x="2756033" y="1410869"/>
                </a:cubicBezTo>
                <a:lnTo>
                  <a:pt x="2756033" y="1744192"/>
                </a:lnTo>
                <a:cubicBezTo>
                  <a:pt x="2756033" y="2009420"/>
                  <a:pt x="2260404" y="2299993"/>
                  <a:pt x="1541509" y="2299993"/>
                </a:cubicBezTo>
                <a:cubicBezTo>
                  <a:pt x="822614" y="2299993"/>
                  <a:pt x="326985" y="2009429"/>
                  <a:pt x="326985" y="1744192"/>
                </a:cubicBezTo>
                <a:lnTo>
                  <a:pt x="326985" y="1410869"/>
                </a:lnTo>
                <a:cubicBezTo>
                  <a:pt x="326985" y="1410869"/>
                  <a:pt x="335696" y="1419580"/>
                  <a:pt x="344407" y="1419580"/>
                </a:cubicBezTo>
                <a:cubicBezTo>
                  <a:pt x="350745" y="1436993"/>
                  <a:pt x="376073" y="1454416"/>
                  <a:pt x="402206" y="1471041"/>
                </a:cubicBezTo>
                <a:close/>
                <a:moveTo>
                  <a:pt x="3010177" y="4036262"/>
                </a:moveTo>
                <a:cubicBezTo>
                  <a:pt x="3027599" y="4044973"/>
                  <a:pt x="3044225" y="4044973"/>
                  <a:pt x="3070349" y="4053684"/>
                </a:cubicBezTo>
                <a:cubicBezTo>
                  <a:pt x="3104397" y="4062395"/>
                  <a:pt x="3130521" y="4071106"/>
                  <a:pt x="3164569" y="4079021"/>
                </a:cubicBezTo>
                <a:cubicBezTo>
                  <a:pt x="3181991" y="4087732"/>
                  <a:pt x="3207319" y="4087732"/>
                  <a:pt x="3224741" y="4087732"/>
                </a:cubicBezTo>
                <a:cubicBezTo>
                  <a:pt x="3258788" y="4096443"/>
                  <a:pt x="3292827" y="4096443"/>
                  <a:pt x="3327663" y="4105154"/>
                </a:cubicBezTo>
                <a:cubicBezTo>
                  <a:pt x="3345085" y="4105154"/>
                  <a:pt x="3370413" y="4113865"/>
                  <a:pt x="3387835" y="4113865"/>
                </a:cubicBezTo>
                <a:cubicBezTo>
                  <a:pt x="3421882" y="4122576"/>
                  <a:pt x="3464632" y="4122576"/>
                  <a:pt x="3498680" y="4122576"/>
                </a:cubicBezTo>
                <a:cubicBezTo>
                  <a:pt x="3516093" y="4122576"/>
                  <a:pt x="3532727" y="4122576"/>
                  <a:pt x="3550141" y="4131287"/>
                </a:cubicBezTo>
                <a:cubicBezTo>
                  <a:pt x="3610313" y="4131287"/>
                  <a:pt x="3660986" y="4139998"/>
                  <a:pt x="3721158" y="4139998"/>
                </a:cubicBezTo>
                <a:cubicBezTo>
                  <a:pt x="3781330" y="4139998"/>
                  <a:pt x="3840714" y="4139998"/>
                  <a:pt x="3892175" y="4131287"/>
                </a:cubicBezTo>
                <a:cubicBezTo>
                  <a:pt x="3909589" y="4131287"/>
                  <a:pt x="3926222" y="4131287"/>
                  <a:pt x="3943636" y="4122576"/>
                </a:cubicBezTo>
                <a:cubicBezTo>
                  <a:pt x="3977683" y="4122576"/>
                  <a:pt x="4020433" y="4113865"/>
                  <a:pt x="4054481" y="4113865"/>
                </a:cubicBezTo>
                <a:cubicBezTo>
                  <a:pt x="4071894" y="4113865"/>
                  <a:pt x="4097231" y="4105154"/>
                  <a:pt x="4114653" y="4105154"/>
                </a:cubicBezTo>
                <a:cubicBezTo>
                  <a:pt x="4148700" y="4096443"/>
                  <a:pt x="4182739" y="4096443"/>
                  <a:pt x="4217575" y="4087732"/>
                </a:cubicBezTo>
                <a:cubicBezTo>
                  <a:pt x="4234989" y="4087732"/>
                  <a:pt x="4260325" y="4079021"/>
                  <a:pt x="4277747" y="4079021"/>
                </a:cubicBezTo>
                <a:cubicBezTo>
                  <a:pt x="4311795" y="4070310"/>
                  <a:pt x="4337919" y="4061599"/>
                  <a:pt x="4371966" y="4053684"/>
                </a:cubicBezTo>
                <a:cubicBezTo>
                  <a:pt x="4389389" y="4044973"/>
                  <a:pt x="4406014" y="4044973"/>
                  <a:pt x="4432139" y="4036262"/>
                </a:cubicBezTo>
                <a:cubicBezTo>
                  <a:pt x="4466186" y="4027551"/>
                  <a:pt x="4492311" y="4018840"/>
                  <a:pt x="4526358" y="4002215"/>
                </a:cubicBezTo>
                <a:cubicBezTo>
                  <a:pt x="4543780" y="3993503"/>
                  <a:pt x="4560406" y="3993503"/>
                  <a:pt x="4569117" y="3984793"/>
                </a:cubicBezTo>
                <a:cubicBezTo>
                  <a:pt x="4611867" y="3967371"/>
                  <a:pt x="4654625" y="3950745"/>
                  <a:pt x="4697375" y="3933332"/>
                </a:cubicBezTo>
                <a:lnTo>
                  <a:pt x="4697375" y="3933332"/>
                </a:lnTo>
                <a:cubicBezTo>
                  <a:pt x="4740125" y="3915909"/>
                  <a:pt x="4774173" y="3890582"/>
                  <a:pt x="4816931" y="3873160"/>
                </a:cubicBezTo>
                <a:cubicBezTo>
                  <a:pt x="4825642" y="3864448"/>
                  <a:pt x="4842268" y="3855738"/>
                  <a:pt x="4850979" y="3855738"/>
                </a:cubicBezTo>
                <a:cubicBezTo>
                  <a:pt x="4876315" y="3838315"/>
                  <a:pt x="4902440" y="3821690"/>
                  <a:pt x="4927777" y="3804276"/>
                </a:cubicBezTo>
                <a:cubicBezTo>
                  <a:pt x="4927777" y="3804276"/>
                  <a:pt x="4936487" y="3795565"/>
                  <a:pt x="4945198" y="3795565"/>
                </a:cubicBezTo>
                <a:lnTo>
                  <a:pt x="4945198" y="4128888"/>
                </a:lnTo>
                <a:cubicBezTo>
                  <a:pt x="4945198" y="4394117"/>
                  <a:pt x="4449569" y="4684689"/>
                  <a:pt x="3730674" y="4684689"/>
                </a:cubicBezTo>
                <a:cubicBezTo>
                  <a:pt x="3422688" y="4684689"/>
                  <a:pt x="3149545" y="4633229"/>
                  <a:pt x="2943693" y="4547720"/>
                </a:cubicBezTo>
                <a:cubicBezTo>
                  <a:pt x="2943693" y="4547720"/>
                  <a:pt x="2934982" y="4547720"/>
                  <a:pt x="2934982" y="4539009"/>
                </a:cubicBezTo>
                <a:cubicBezTo>
                  <a:pt x="2703792" y="4444790"/>
                  <a:pt x="2550198" y="4307820"/>
                  <a:pt x="2516150" y="4179561"/>
                </a:cubicBezTo>
                <a:cubicBezTo>
                  <a:pt x="2516150" y="4179561"/>
                  <a:pt x="2516150" y="4179561"/>
                  <a:pt x="2516150" y="4170850"/>
                </a:cubicBezTo>
                <a:cubicBezTo>
                  <a:pt x="2516150" y="4162139"/>
                  <a:pt x="2516150" y="4153428"/>
                  <a:pt x="2516150" y="4145514"/>
                </a:cubicBezTo>
                <a:lnTo>
                  <a:pt x="2516150" y="4145514"/>
                </a:lnTo>
                <a:lnTo>
                  <a:pt x="2516150" y="3786066"/>
                </a:lnTo>
                <a:cubicBezTo>
                  <a:pt x="2533572" y="3794777"/>
                  <a:pt x="2541487" y="3803488"/>
                  <a:pt x="2558900" y="3820114"/>
                </a:cubicBezTo>
                <a:lnTo>
                  <a:pt x="2558900" y="3820114"/>
                </a:lnTo>
                <a:cubicBezTo>
                  <a:pt x="2558900" y="3820114"/>
                  <a:pt x="2558900" y="3820114"/>
                  <a:pt x="2567611" y="3820114"/>
                </a:cubicBezTo>
                <a:cubicBezTo>
                  <a:pt x="2576322" y="3820114"/>
                  <a:pt x="2576322" y="3828825"/>
                  <a:pt x="2585033" y="3828825"/>
                </a:cubicBezTo>
                <a:lnTo>
                  <a:pt x="2585033" y="3828825"/>
                </a:lnTo>
                <a:cubicBezTo>
                  <a:pt x="2602455" y="3837536"/>
                  <a:pt x="2610370" y="3846247"/>
                  <a:pt x="2627783" y="3854162"/>
                </a:cubicBezTo>
                <a:lnTo>
                  <a:pt x="2627783" y="3854162"/>
                </a:lnTo>
                <a:cubicBezTo>
                  <a:pt x="2645205" y="3862872"/>
                  <a:pt x="2653120" y="3871584"/>
                  <a:pt x="2670533" y="3879498"/>
                </a:cubicBezTo>
                <a:lnTo>
                  <a:pt x="2679244" y="3879498"/>
                </a:lnTo>
                <a:cubicBezTo>
                  <a:pt x="2687955" y="3879498"/>
                  <a:pt x="2687955" y="3888209"/>
                  <a:pt x="2696666" y="3888209"/>
                </a:cubicBezTo>
                <a:cubicBezTo>
                  <a:pt x="2730714" y="3905631"/>
                  <a:pt x="2764753" y="3922256"/>
                  <a:pt x="2807511" y="3939670"/>
                </a:cubicBezTo>
                <a:lnTo>
                  <a:pt x="2807511" y="3939670"/>
                </a:lnTo>
                <a:cubicBezTo>
                  <a:pt x="2816222" y="3939670"/>
                  <a:pt x="2824933" y="3948381"/>
                  <a:pt x="2832848" y="3948381"/>
                </a:cubicBezTo>
                <a:cubicBezTo>
                  <a:pt x="2850270" y="3957092"/>
                  <a:pt x="2875598" y="3965803"/>
                  <a:pt x="2893020" y="3973718"/>
                </a:cubicBezTo>
                <a:cubicBezTo>
                  <a:pt x="2910442" y="3982429"/>
                  <a:pt x="2918356" y="3982429"/>
                  <a:pt x="2935770" y="3991140"/>
                </a:cubicBezTo>
                <a:cubicBezTo>
                  <a:pt x="2941294" y="4019637"/>
                  <a:pt x="2975342" y="4028339"/>
                  <a:pt x="3010177" y="4036262"/>
                </a:cubicBezTo>
                <a:close/>
                <a:moveTo>
                  <a:pt x="2189148" y="4062387"/>
                </a:moveTo>
                <a:cubicBezTo>
                  <a:pt x="1992795" y="4122559"/>
                  <a:pt x="1770317" y="4156606"/>
                  <a:pt x="1539136" y="4156606"/>
                </a:cubicBezTo>
                <a:cubicBezTo>
                  <a:pt x="821038" y="4156606"/>
                  <a:pt x="324621" y="3866042"/>
                  <a:pt x="324621" y="3600805"/>
                </a:cubicBezTo>
                <a:lnTo>
                  <a:pt x="324621" y="3267482"/>
                </a:lnTo>
                <a:cubicBezTo>
                  <a:pt x="606474" y="3472538"/>
                  <a:pt x="1042728" y="3600805"/>
                  <a:pt x="1539145" y="3600805"/>
                </a:cubicBezTo>
                <a:cubicBezTo>
                  <a:pt x="1770334" y="3600805"/>
                  <a:pt x="1992015" y="3575469"/>
                  <a:pt x="2189157" y="3524008"/>
                </a:cubicBezTo>
                <a:lnTo>
                  <a:pt x="2189148" y="4062387"/>
                </a:lnTo>
                <a:lnTo>
                  <a:pt x="2189148" y="4062387"/>
                </a:lnTo>
                <a:close/>
                <a:moveTo>
                  <a:pt x="4934089" y="5062347"/>
                </a:moveTo>
                <a:cubicBezTo>
                  <a:pt x="4934089" y="5327575"/>
                  <a:pt x="4438460" y="5618148"/>
                  <a:pt x="3719565" y="5618148"/>
                </a:cubicBezTo>
                <a:cubicBezTo>
                  <a:pt x="3026794" y="5618148"/>
                  <a:pt x="2531174" y="5344209"/>
                  <a:pt x="2505041" y="5087684"/>
                </a:cubicBezTo>
                <a:lnTo>
                  <a:pt x="2505041" y="5087684"/>
                </a:lnTo>
                <a:lnTo>
                  <a:pt x="2505041" y="4728236"/>
                </a:lnTo>
                <a:cubicBezTo>
                  <a:pt x="2573127" y="4779697"/>
                  <a:pt x="2650721" y="4822456"/>
                  <a:pt x="2736229" y="4865206"/>
                </a:cubicBezTo>
                <a:lnTo>
                  <a:pt x="2736229" y="4865206"/>
                </a:lnTo>
                <a:cubicBezTo>
                  <a:pt x="2753652" y="4873917"/>
                  <a:pt x="2761566" y="4882628"/>
                  <a:pt x="2778979" y="4882628"/>
                </a:cubicBezTo>
                <a:cubicBezTo>
                  <a:pt x="2787691" y="4882628"/>
                  <a:pt x="2796402" y="4891339"/>
                  <a:pt x="2804316" y="4891339"/>
                </a:cubicBezTo>
                <a:cubicBezTo>
                  <a:pt x="3060842" y="4994261"/>
                  <a:pt x="3368820" y="5062356"/>
                  <a:pt x="3719565" y="5062356"/>
                </a:cubicBezTo>
                <a:cubicBezTo>
                  <a:pt x="4223896" y="5062356"/>
                  <a:pt x="4660141" y="4934098"/>
                  <a:pt x="4934089" y="4729033"/>
                </a:cubicBezTo>
                <a:lnTo>
                  <a:pt x="4934089" y="5062347"/>
                </a:lnTo>
                <a:close/>
                <a:moveTo>
                  <a:pt x="2299993" y="2924669"/>
                </a:moveTo>
                <a:cubicBezTo>
                  <a:pt x="2282571" y="2942091"/>
                  <a:pt x="2274657" y="2967419"/>
                  <a:pt x="2257243" y="2984841"/>
                </a:cubicBezTo>
                <a:cubicBezTo>
                  <a:pt x="2248532" y="2993552"/>
                  <a:pt x="2248532" y="3002263"/>
                  <a:pt x="2239821" y="3018888"/>
                </a:cubicBezTo>
                <a:cubicBezTo>
                  <a:pt x="2231110" y="3036310"/>
                  <a:pt x="2222399" y="3052936"/>
                  <a:pt x="2222399" y="3061638"/>
                </a:cubicBezTo>
                <a:cubicBezTo>
                  <a:pt x="2213688" y="3079060"/>
                  <a:pt x="2213688" y="3095686"/>
                  <a:pt x="2204977" y="3104388"/>
                </a:cubicBezTo>
                <a:cubicBezTo>
                  <a:pt x="2204977" y="3113099"/>
                  <a:pt x="2196266" y="3113099"/>
                  <a:pt x="2196266" y="3121810"/>
                </a:cubicBezTo>
                <a:cubicBezTo>
                  <a:pt x="1999912" y="3189897"/>
                  <a:pt x="1768732" y="3224732"/>
                  <a:pt x="1529628" y="3224732"/>
                </a:cubicBezTo>
                <a:cubicBezTo>
                  <a:pt x="811521" y="3224732"/>
                  <a:pt x="315113" y="2934168"/>
                  <a:pt x="315113" y="2668931"/>
                </a:cubicBezTo>
                <a:lnTo>
                  <a:pt x="315113" y="2335617"/>
                </a:lnTo>
                <a:cubicBezTo>
                  <a:pt x="596966" y="2540673"/>
                  <a:pt x="1033220" y="2668940"/>
                  <a:pt x="1529637" y="2668940"/>
                </a:cubicBezTo>
                <a:cubicBezTo>
                  <a:pt x="2026054" y="2668940"/>
                  <a:pt x="2470214" y="2540681"/>
                  <a:pt x="2744161" y="2335617"/>
                </a:cubicBezTo>
                <a:lnTo>
                  <a:pt x="2744161" y="2574720"/>
                </a:lnTo>
                <a:cubicBezTo>
                  <a:pt x="2547808" y="2660229"/>
                  <a:pt x="2393425" y="2779776"/>
                  <a:pt x="2299205" y="2908043"/>
                </a:cubicBezTo>
                <a:cubicBezTo>
                  <a:pt x="2308696" y="2924669"/>
                  <a:pt x="2299993" y="2924669"/>
                  <a:pt x="2299993" y="2924669"/>
                </a:cubicBezTo>
                <a:close/>
                <a:moveTo>
                  <a:pt x="4934089" y="3266694"/>
                </a:moveTo>
                <a:cubicBezTo>
                  <a:pt x="4934089" y="3531922"/>
                  <a:pt x="4438460" y="3822495"/>
                  <a:pt x="3719565" y="3822495"/>
                </a:cubicBezTo>
                <a:cubicBezTo>
                  <a:pt x="3386242" y="3822495"/>
                  <a:pt x="3103592" y="3762323"/>
                  <a:pt x="2898536" y="3668900"/>
                </a:cubicBezTo>
                <a:lnTo>
                  <a:pt x="2898536" y="3668900"/>
                </a:lnTo>
                <a:cubicBezTo>
                  <a:pt x="2873199" y="3660189"/>
                  <a:pt x="2847075" y="3643564"/>
                  <a:pt x="2821738" y="3634853"/>
                </a:cubicBezTo>
                <a:lnTo>
                  <a:pt x="2821738" y="3634853"/>
                </a:lnTo>
                <a:lnTo>
                  <a:pt x="2821738" y="3634853"/>
                </a:lnTo>
                <a:lnTo>
                  <a:pt x="2821738" y="3634853"/>
                </a:lnTo>
                <a:cubicBezTo>
                  <a:pt x="2821738" y="3634853"/>
                  <a:pt x="2813027" y="3634853"/>
                  <a:pt x="2813027" y="3626142"/>
                </a:cubicBezTo>
                <a:cubicBezTo>
                  <a:pt x="2813027" y="3626142"/>
                  <a:pt x="2813027" y="3626142"/>
                  <a:pt x="2804316" y="3626142"/>
                </a:cubicBezTo>
                <a:lnTo>
                  <a:pt x="2770268" y="3608720"/>
                </a:lnTo>
                <a:cubicBezTo>
                  <a:pt x="2752846" y="3591298"/>
                  <a:pt x="2744932" y="3583383"/>
                  <a:pt x="2736221" y="3583383"/>
                </a:cubicBezTo>
                <a:lnTo>
                  <a:pt x="2736221" y="3583383"/>
                </a:lnTo>
                <a:cubicBezTo>
                  <a:pt x="2736221" y="3583383"/>
                  <a:pt x="2727510" y="3583383"/>
                  <a:pt x="2727510" y="3574672"/>
                </a:cubicBezTo>
                <a:cubicBezTo>
                  <a:pt x="2727510" y="3574672"/>
                  <a:pt x="2727510" y="3574672"/>
                  <a:pt x="2718799" y="3574672"/>
                </a:cubicBezTo>
                <a:cubicBezTo>
                  <a:pt x="2701377" y="3565961"/>
                  <a:pt x="2684751" y="3549336"/>
                  <a:pt x="2667338" y="3531922"/>
                </a:cubicBezTo>
                <a:lnTo>
                  <a:pt x="2667338" y="3531922"/>
                </a:lnTo>
                <a:cubicBezTo>
                  <a:pt x="2667338" y="3531922"/>
                  <a:pt x="2667338" y="3531922"/>
                  <a:pt x="2658627" y="3531922"/>
                </a:cubicBezTo>
                <a:lnTo>
                  <a:pt x="2658627" y="3531922"/>
                </a:lnTo>
                <a:cubicBezTo>
                  <a:pt x="2649916" y="3523211"/>
                  <a:pt x="2641205" y="3514500"/>
                  <a:pt x="2633290" y="3506586"/>
                </a:cubicBezTo>
                <a:lnTo>
                  <a:pt x="2633290" y="3506586"/>
                </a:lnTo>
                <a:cubicBezTo>
                  <a:pt x="2624579" y="3497875"/>
                  <a:pt x="2615868" y="3489163"/>
                  <a:pt x="2607954" y="3489163"/>
                </a:cubicBezTo>
                <a:lnTo>
                  <a:pt x="2607954" y="3489163"/>
                </a:lnTo>
                <a:lnTo>
                  <a:pt x="2607954" y="3489163"/>
                </a:lnTo>
                <a:lnTo>
                  <a:pt x="2607954" y="3489163"/>
                </a:lnTo>
                <a:cubicBezTo>
                  <a:pt x="2599243" y="3480452"/>
                  <a:pt x="2590532" y="3471741"/>
                  <a:pt x="2582617" y="3463827"/>
                </a:cubicBezTo>
                <a:cubicBezTo>
                  <a:pt x="2573906" y="3455116"/>
                  <a:pt x="2565195" y="3446405"/>
                  <a:pt x="2565195" y="3438491"/>
                </a:cubicBezTo>
                <a:lnTo>
                  <a:pt x="2565195" y="3438491"/>
                </a:lnTo>
                <a:lnTo>
                  <a:pt x="2565195" y="3438491"/>
                </a:lnTo>
                <a:cubicBezTo>
                  <a:pt x="2556484" y="3429779"/>
                  <a:pt x="2556484" y="3421069"/>
                  <a:pt x="2547773" y="3413154"/>
                </a:cubicBezTo>
                <a:cubicBezTo>
                  <a:pt x="2539062" y="3404443"/>
                  <a:pt x="2539062" y="3395732"/>
                  <a:pt x="2530351" y="3387817"/>
                </a:cubicBezTo>
                <a:lnTo>
                  <a:pt x="2530351" y="3387817"/>
                </a:lnTo>
                <a:cubicBezTo>
                  <a:pt x="2512929" y="3353770"/>
                  <a:pt x="2505014" y="3327646"/>
                  <a:pt x="2505014" y="3293598"/>
                </a:cubicBezTo>
                <a:lnTo>
                  <a:pt x="2505014" y="3293598"/>
                </a:lnTo>
                <a:lnTo>
                  <a:pt x="2505014" y="3293598"/>
                </a:lnTo>
                <a:cubicBezTo>
                  <a:pt x="2505014" y="3284887"/>
                  <a:pt x="2505014" y="3276176"/>
                  <a:pt x="2505014" y="3276176"/>
                </a:cubicBezTo>
                <a:lnTo>
                  <a:pt x="2505014" y="3276176"/>
                </a:lnTo>
                <a:lnTo>
                  <a:pt x="2505014" y="3276176"/>
                </a:lnTo>
                <a:cubicBezTo>
                  <a:pt x="2505014" y="3258754"/>
                  <a:pt x="2505014" y="3242128"/>
                  <a:pt x="2513726" y="3216004"/>
                </a:cubicBezTo>
                <a:lnTo>
                  <a:pt x="2513726" y="3216004"/>
                </a:lnTo>
                <a:cubicBezTo>
                  <a:pt x="2556475" y="3079034"/>
                  <a:pt x="2718782" y="2950776"/>
                  <a:pt x="2966596" y="2856556"/>
                </a:cubicBezTo>
                <a:lnTo>
                  <a:pt x="2975307" y="2856556"/>
                </a:lnTo>
                <a:cubicBezTo>
                  <a:pt x="3180363" y="2779759"/>
                  <a:pt x="3428177" y="2728298"/>
                  <a:pt x="3727453" y="2728298"/>
                </a:cubicBezTo>
                <a:cubicBezTo>
                  <a:pt x="4437672" y="2710893"/>
                  <a:pt x="4934089" y="3002254"/>
                  <a:pt x="4934089" y="3266694"/>
                </a:cubicBezTo>
                <a:close/>
                <a:moveTo>
                  <a:pt x="1530425" y="316698"/>
                </a:moveTo>
                <a:cubicBezTo>
                  <a:pt x="2248532" y="316698"/>
                  <a:pt x="2744949" y="607262"/>
                  <a:pt x="2744949" y="872499"/>
                </a:cubicBezTo>
                <a:cubicBezTo>
                  <a:pt x="2744949" y="1137735"/>
                  <a:pt x="2249320" y="1428300"/>
                  <a:pt x="1530425" y="1428300"/>
                </a:cubicBezTo>
                <a:cubicBezTo>
                  <a:pt x="811530" y="1428300"/>
                  <a:pt x="315901" y="1137735"/>
                  <a:pt x="315901" y="872499"/>
                </a:cubicBezTo>
                <a:cubicBezTo>
                  <a:pt x="316698" y="615973"/>
                  <a:pt x="812318" y="316698"/>
                  <a:pt x="1530425" y="316698"/>
                </a:cubicBezTo>
                <a:close/>
                <a:moveTo>
                  <a:pt x="316698" y="4523968"/>
                </a:moveTo>
                <a:lnTo>
                  <a:pt x="316698" y="4190645"/>
                </a:lnTo>
                <a:cubicBezTo>
                  <a:pt x="598551" y="4395701"/>
                  <a:pt x="1034805" y="4523968"/>
                  <a:pt x="1531213" y="4523968"/>
                </a:cubicBezTo>
                <a:cubicBezTo>
                  <a:pt x="1762402" y="4523968"/>
                  <a:pt x="1984083" y="4498632"/>
                  <a:pt x="2181225" y="4447171"/>
                </a:cubicBezTo>
                <a:lnTo>
                  <a:pt x="2181225" y="4994261"/>
                </a:lnTo>
                <a:cubicBezTo>
                  <a:pt x="1984871" y="5054433"/>
                  <a:pt x="1762393" y="5088480"/>
                  <a:pt x="1531213" y="5088480"/>
                </a:cubicBezTo>
                <a:cubicBezTo>
                  <a:pt x="812318" y="5079769"/>
                  <a:pt x="316698" y="4789196"/>
                  <a:pt x="316698" y="4523968"/>
                </a:cubicBezTo>
                <a:close/>
                <a:moveTo>
                  <a:pt x="4934089" y="5986298"/>
                </a:moveTo>
                <a:cubicBezTo>
                  <a:pt x="4934089" y="6251526"/>
                  <a:pt x="4438460" y="6542099"/>
                  <a:pt x="3719565" y="6542099"/>
                </a:cubicBezTo>
                <a:cubicBezTo>
                  <a:pt x="3000669" y="6542099"/>
                  <a:pt x="2505041" y="6251535"/>
                  <a:pt x="2505041" y="5986298"/>
                </a:cubicBezTo>
                <a:lnTo>
                  <a:pt x="2505041" y="5652975"/>
                </a:lnTo>
                <a:cubicBezTo>
                  <a:pt x="2786894" y="5858031"/>
                  <a:pt x="3223139" y="5986298"/>
                  <a:pt x="3719565" y="5986298"/>
                </a:cubicBezTo>
                <a:cubicBezTo>
                  <a:pt x="4215990" y="5986298"/>
                  <a:pt x="4660141" y="5858040"/>
                  <a:pt x="4934089" y="5652975"/>
                </a:cubicBezTo>
                <a:lnTo>
                  <a:pt x="4934089" y="5986298"/>
                </a:lnTo>
                <a:close/>
              </a:path>
            </a:pathLst>
          </a:custGeom>
          <a:solidFill>
            <a:schemeClr val="bg1"/>
          </a:solidFill>
          <a:ln w="8659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22094950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fetti - 31150" descr="Confetti - 31150">
            <a:hlinkClick r:id="" action="ppaction://media"/>
            <a:extLst>
              <a:ext uri="{FF2B5EF4-FFF2-40B4-BE49-F238E27FC236}">
                <a16:creationId xmlns:a16="http://schemas.microsoft.com/office/drawing/2014/main" xmlns="" id="{F8E4C790-F48D-CD42-8E5F-300802A24B29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938" y="3175"/>
            <a:ext cx="12192000" cy="6858000"/>
          </a:xfrm>
          <a:prstGeom prst="rect">
            <a:avLst/>
          </a:prstGeom>
        </p:spPr>
      </p:pic>
      <p:sp>
        <p:nvSpPr>
          <p:cNvPr id="12" name="Título 1">
            <a:extLst>
              <a:ext uri="{FF2B5EF4-FFF2-40B4-BE49-F238E27FC236}">
                <a16:creationId xmlns:a16="http://schemas.microsoft.com/office/drawing/2014/main" xmlns="" id="{2CF1B66A-AD3D-764E-B519-CF8C6EBCE379}"/>
              </a:ext>
            </a:extLst>
          </p:cNvPr>
          <p:cNvSpPr txBox="1">
            <a:spLocks/>
          </p:cNvSpPr>
          <p:nvPr/>
        </p:nvSpPr>
        <p:spPr>
          <a:xfrm>
            <a:off x="0" y="1131399"/>
            <a:ext cx="12192000" cy="1374057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GB" sz="6000" b="1" dirty="0">
                <a:solidFill>
                  <a:schemeClr val="bg1"/>
                </a:solidFill>
              </a:rPr>
              <a:t>The winner team is.. 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xmlns="" id="{F81EA5FE-75C2-AA41-AA24-9CD0E98C7D02}"/>
              </a:ext>
            </a:extLst>
          </p:cNvPr>
          <p:cNvSpPr txBox="1"/>
          <p:nvPr/>
        </p:nvSpPr>
        <p:spPr>
          <a:xfrm>
            <a:off x="-576" y="596259"/>
            <a:ext cx="12192000" cy="335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s-ES" sz="1200" spc="600" dirty="0">
                <a:solidFill>
                  <a:schemeClr val="bg1"/>
                </a:solidFill>
              </a:rPr>
              <a:t>EXTRA SLIDES</a:t>
            </a:r>
          </a:p>
        </p:txBody>
      </p:sp>
      <p:sp>
        <p:nvSpPr>
          <p:cNvPr id="5" name="Rectángulo redondeado 4">
            <a:extLst>
              <a:ext uri="{FF2B5EF4-FFF2-40B4-BE49-F238E27FC236}">
                <a16:creationId xmlns:a16="http://schemas.microsoft.com/office/drawing/2014/main" xmlns="" id="{AE485A90-FB93-5D4B-A8E1-41FC7AF2456F}"/>
              </a:ext>
            </a:extLst>
          </p:cNvPr>
          <p:cNvSpPr/>
          <p:nvPr/>
        </p:nvSpPr>
        <p:spPr>
          <a:xfrm>
            <a:off x="4904585" y="3597311"/>
            <a:ext cx="2381678" cy="672938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gradFill>
              <a:gsLst>
                <a:gs pos="0">
                  <a:srgbClr val="BD0DFF"/>
                </a:gs>
                <a:gs pos="99000">
                  <a:srgbClr val="0053FF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spc="300" dirty="0"/>
              <a:t>TEAM </a:t>
            </a:r>
          </a:p>
        </p:txBody>
      </p:sp>
    </p:spTree>
    <p:extLst>
      <p:ext uri="{BB962C8B-B14F-4D97-AF65-F5344CB8AC3E}">
        <p14:creationId xmlns:p14="http://schemas.microsoft.com/office/powerpoint/2010/main" xmlns="" val="14226667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xmlns="" id="{1570AD73-B8ED-AF40-B6AD-640CA9D110E2}"/>
              </a:ext>
            </a:extLst>
          </p:cNvPr>
          <p:cNvSpPr/>
          <p:nvPr/>
        </p:nvSpPr>
        <p:spPr>
          <a:xfrm>
            <a:off x="-578" y="0"/>
            <a:ext cx="12192577" cy="6858000"/>
          </a:xfrm>
          <a:prstGeom prst="rect">
            <a:avLst/>
          </a:prstGeom>
          <a:gradFill flip="none" rotWithShape="1">
            <a:gsLst>
              <a:gs pos="34000">
                <a:srgbClr val="0070C0">
                  <a:alpha val="29000"/>
                </a:srgbClr>
              </a:gs>
              <a:gs pos="6000">
                <a:srgbClr val="7030A0">
                  <a:alpha val="68000"/>
                </a:srgbClr>
              </a:gs>
              <a:gs pos="62000">
                <a:schemeClr val="tx1">
                  <a:alpha val="58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xmlns="" id="{A397B1EE-A403-2A41-AC68-6B4149076CD1}"/>
              </a:ext>
            </a:extLst>
          </p:cNvPr>
          <p:cNvCxnSpPr/>
          <p:nvPr/>
        </p:nvCxnSpPr>
        <p:spPr>
          <a:xfrm>
            <a:off x="1965894" y="0"/>
            <a:ext cx="0" cy="6858000"/>
          </a:xfrm>
          <a:prstGeom prst="line">
            <a:avLst/>
          </a:prstGeom>
          <a:ln>
            <a:solidFill>
              <a:srgbClr val="0053FF">
                <a:alpha val="46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xmlns="" id="{C2B51F7C-C63D-5D46-B4CA-3591A339B7BD}"/>
              </a:ext>
            </a:extLst>
          </p:cNvPr>
          <p:cNvCxnSpPr/>
          <p:nvPr/>
        </p:nvCxnSpPr>
        <p:spPr>
          <a:xfrm>
            <a:off x="4721794" y="0"/>
            <a:ext cx="0" cy="6858000"/>
          </a:xfrm>
          <a:prstGeom prst="line">
            <a:avLst/>
          </a:prstGeom>
          <a:ln>
            <a:solidFill>
              <a:srgbClr val="0053FF">
                <a:alpha val="46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18">
            <a:extLst>
              <a:ext uri="{FF2B5EF4-FFF2-40B4-BE49-F238E27FC236}">
                <a16:creationId xmlns:a16="http://schemas.microsoft.com/office/drawing/2014/main" xmlns="" id="{2B01BA1D-61E8-0A4A-A528-614229D31853}"/>
              </a:ext>
            </a:extLst>
          </p:cNvPr>
          <p:cNvCxnSpPr/>
          <p:nvPr/>
        </p:nvCxnSpPr>
        <p:spPr>
          <a:xfrm>
            <a:off x="7464994" y="0"/>
            <a:ext cx="0" cy="6858000"/>
          </a:xfrm>
          <a:prstGeom prst="line">
            <a:avLst/>
          </a:prstGeom>
          <a:ln>
            <a:solidFill>
              <a:srgbClr val="0053FF">
                <a:alpha val="46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cto 20">
            <a:extLst>
              <a:ext uri="{FF2B5EF4-FFF2-40B4-BE49-F238E27FC236}">
                <a16:creationId xmlns:a16="http://schemas.microsoft.com/office/drawing/2014/main" xmlns="" id="{A3FFE7C0-8946-4A46-AE71-74DD31E53BEA}"/>
              </a:ext>
            </a:extLst>
          </p:cNvPr>
          <p:cNvCxnSpPr/>
          <p:nvPr/>
        </p:nvCxnSpPr>
        <p:spPr>
          <a:xfrm>
            <a:off x="10106594" y="0"/>
            <a:ext cx="0" cy="6858000"/>
          </a:xfrm>
          <a:prstGeom prst="line">
            <a:avLst/>
          </a:prstGeom>
          <a:ln>
            <a:solidFill>
              <a:srgbClr val="0053FF">
                <a:alpha val="46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uadroTexto 7">
            <a:extLst>
              <a:ext uri="{FF2B5EF4-FFF2-40B4-BE49-F238E27FC236}">
                <a16:creationId xmlns:a16="http://schemas.microsoft.com/office/drawing/2014/main" xmlns="" id="{92A5D198-8970-9E42-BD92-A9713A976E47}"/>
              </a:ext>
            </a:extLst>
          </p:cNvPr>
          <p:cNvSpPr txBox="1"/>
          <p:nvPr/>
        </p:nvSpPr>
        <p:spPr>
          <a:xfrm>
            <a:off x="0" y="4219737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6000" b="1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rPr>
              <a:t>Break Time!</a:t>
            </a:r>
          </a:p>
        </p:txBody>
      </p:sp>
      <p:grpSp>
        <p:nvGrpSpPr>
          <p:cNvPr id="3" name="Grupo 2">
            <a:extLst>
              <a:ext uri="{FF2B5EF4-FFF2-40B4-BE49-F238E27FC236}">
                <a16:creationId xmlns:a16="http://schemas.microsoft.com/office/drawing/2014/main" xmlns="" id="{8219EE07-014C-ED41-BB21-DF77A9F6820F}"/>
              </a:ext>
            </a:extLst>
          </p:cNvPr>
          <p:cNvGrpSpPr/>
          <p:nvPr/>
        </p:nvGrpSpPr>
        <p:grpSpPr>
          <a:xfrm>
            <a:off x="0" y="2021566"/>
            <a:ext cx="12191424" cy="1471321"/>
            <a:chOff x="-576" y="1099264"/>
            <a:chExt cx="12192000" cy="1471321"/>
          </a:xfrm>
        </p:grpSpPr>
        <p:sp>
          <p:nvSpPr>
            <p:cNvPr id="10" name="CuadroTexto 9">
              <a:extLst>
                <a:ext uri="{FF2B5EF4-FFF2-40B4-BE49-F238E27FC236}">
                  <a16:creationId xmlns:a16="http://schemas.microsoft.com/office/drawing/2014/main" xmlns="" id="{4C7EC774-DE39-FB4C-ACDC-5610C61AFE34}"/>
                </a:ext>
              </a:extLst>
            </p:cNvPr>
            <p:cNvSpPr txBox="1"/>
            <p:nvPr/>
          </p:nvSpPr>
          <p:spPr>
            <a:xfrm>
              <a:off x="-576" y="2106997"/>
              <a:ext cx="12192000" cy="4635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s-ES" spc="600" dirty="0">
                  <a:solidFill>
                    <a:srgbClr val="FFFFFF"/>
                  </a:solidFill>
                  <a:latin typeface="Arial" panose="020B0604020202020204" pitchFamily="34" charset="0"/>
                  <a:ea typeface="Open Sans" panose="020B0606030504020204" pitchFamily="34" charset="0"/>
                  <a:cs typeface="Arial" panose="020B0604020202020204" pitchFamily="34" charset="0"/>
                </a:rPr>
                <a:t>MIN</a:t>
              </a:r>
              <a:endParaRPr kumimoji="0" lang="es-ES" u="none" strike="noStrike" kern="1200" cap="none" spc="6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" name="CuadroTexto 16">
              <a:extLst>
                <a:ext uri="{FF2B5EF4-FFF2-40B4-BE49-F238E27FC236}">
                  <a16:creationId xmlns:a16="http://schemas.microsoft.com/office/drawing/2014/main" xmlns="" id="{B25C16CC-9900-F846-A52D-76DAB8C518AA}"/>
                </a:ext>
              </a:extLst>
            </p:cNvPr>
            <p:cNvSpPr txBox="1"/>
            <p:nvPr/>
          </p:nvSpPr>
          <p:spPr>
            <a:xfrm>
              <a:off x="5249391" y="1099264"/>
              <a:ext cx="1692065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6600" b="1" u="none" strike="noStrike" kern="1200" cap="none" spc="600" normalizeH="0" baseline="0" noProof="0" dirty="0">
                  <a:ln>
                    <a:noFill/>
                  </a:ln>
                  <a:gradFill>
                    <a:gsLst>
                      <a:gs pos="100000">
                        <a:srgbClr val="00B0F0"/>
                      </a:gs>
                      <a:gs pos="42000">
                        <a:srgbClr val="0053FF"/>
                      </a:gs>
                    </a:gsLst>
                    <a:path path="circle">
                      <a:fillToRect l="100000" b="100000"/>
                    </a:path>
                  </a:gradFill>
                  <a:effectLst/>
                  <a:uLnTx/>
                  <a:uFillTx/>
                  <a:latin typeface="Arial" panose="020B0604020202020204" pitchFamily="34" charset="0"/>
                  <a:ea typeface="Open Sans" panose="020B0606030504020204" pitchFamily="34" charset="0"/>
                  <a:cs typeface="Arial" panose="020B0604020202020204" pitchFamily="34" charset="0"/>
                </a:rPr>
                <a:t>15</a:t>
              </a:r>
              <a:endParaRPr kumimoji="0" lang="en-GB" sz="5400" b="1" u="none" strike="noStrike" kern="1200" cap="none" spc="600" normalizeH="0" baseline="0" noProof="0" dirty="0">
                <a:ln>
                  <a:noFill/>
                </a:ln>
                <a:gradFill>
                  <a:gsLst>
                    <a:gs pos="100000">
                      <a:srgbClr val="00B0F0"/>
                    </a:gs>
                    <a:gs pos="42000">
                      <a:srgbClr val="0053FF"/>
                    </a:gs>
                  </a:gsLst>
                  <a:path path="circle">
                    <a:fillToRect l="100000" b="100000"/>
                  </a:path>
                </a:gradFill>
                <a:effectLst/>
                <a:uLnTx/>
                <a:uFillTx/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5" name="Forma libre 14">
            <a:extLst>
              <a:ext uri="{FF2B5EF4-FFF2-40B4-BE49-F238E27FC236}">
                <a16:creationId xmlns:a16="http://schemas.microsoft.com/office/drawing/2014/main" xmlns="" id="{894EA3F2-E20E-5343-8E88-103F6E31F4AF}"/>
              </a:ext>
            </a:extLst>
          </p:cNvPr>
          <p:cNvSpPr/>
          <p:nvPr/>
        </p:nvSpPr>
        <p:spPr>
          <a:xfrm>
            <a:off x="5900314" y="1527610"/>
            <a:ext cx="390218" cy="390218"/>
          </a:xfrm>
          <a:custGeom>
            <a:avLst/>
            <a:gdLst>
              <a:gd name="connsiteX0" fmla="*/ 2914650 w 5829300"/>
              <a:gd name="connsiteY0" fmla="*/ 0 h 5829300"/>
              <a:gd name="connsiteX1" fmla="*/ 0 w 5829300"/>
              <a:gd name="connsiteY1" fmla="*/ 2914650 h 5829300"/>
              <a:gd name="connsiteX2" fmla="*/ 2914650 w 5829300"/>
              <a:gd name="connsiteY2" fmla="*/ 5829300 h 5829300"/>
              <a:gd name="connsiteX3" fmla="*/ 5829300 w 5829300"/>
              <a:gd name="connsiteY3" fmla="*/ 2914650 h 5829300"/>
              <a:gd name="connsiteX4" fmla="*/ 2914650 w 5829300"/>
              <a:gd name="connsiteY4" fmla="*/ 0 h 5829300"/>
              <a:gd name="connsiteX5" fmla="*/ 2914650 w 5829300"/>
              <a:gd name="connsiteY5" fmla="*/ 5533578 h 5829300"/>
              <a:gd name="connsiteX6" fmla="*/ 304086 w 5829300"/>
              <a:gd name="connsiteY6" fmla="*/ 2923013 h 5829300"/>
              <a:gd name="connsiteX7" fmla="*/ 2914650 w 5829300"/>
              <a:gd name="connsiteY7" fmla="*/ 312449 h 5829300"/>
              <a:gd name="connsiteX8" fmla="*/ 5525215 w 5829300"/>
              <a:gd name="connsiteY8" fmla="*/ 2923013 h 5829300"/>
              <a:gd name="connsiteX9" fmla="*/ 2914650 w 5829300"/>
              <a:gd name="connsiteY9" fmla="*/ 5533578 h 5829300"/>
              <a:gd name="connsiteX10" fmla="*/ 2808218 w 5829300"/>
              <a:gd name="connsiteY10" fmla="*/ 894769 h 5829300"/>
              <a:gd name="connsiteX11" fmla="*/ 2767165 w 5829300"/>
              <a:gd name="connsiteY11" fmla="*/ 788337 h 5829300"/>
              <a:gd name="connsiteX12" fmla="*/ 2808218 w 5829300"/>
              <a:gd name="connsiteY12" fmla="*/ 681904 h 5829300"/>
              <a:gd name="connsiteX13" fmla="*/ 3021835 w 5829300"/>
              <a:gd name="connsiteY13" fmla="*/ 681904 h 5829300"/>
              <a:gd name="connsiteX14" fmla="*/ 3062888 w 5829300"/>
              <a:gd name="connsiteY14" fmla="*/ 788337 h 5829300"/>
              <a:gd name="connsiteX15" fmla="*/ 3021835 w 5829300"/>
              <a:gd name="connsiteY15" fmla="*/ 894769 h 5829300"/>
              <a:gd name="connsiteX16" fmla="*/ 2915403 w 5829300"/>
              <a:gd name="connsiteY16" fmla="*/ 935822 h 5829300"/>
              <a:gd name="connsiteX17" fmla="*/ 2808218 w 5829300"/>
              <a:gd name="connsiteY17" fmla="*/ 894769 h 5829300"/>
              <a:gd name="connsiteX18" fmla="*/ 1954502 w 5829300"/>
              <a:gd name="connsiteY18" fmla="*/ 968512 h 5829300"/>
              <a:gd name="connsiteX19" fmla="*/ 1995554 w 5829300"/>
              <a:gd name="connsiteY19" fmla="*/ 1074944 h 5829300"/>
              <a:gd name="connsiteX20" fmla="*/ 1954502 w 5829300"/>
              <a:gd name="connsiteY20" fmla="*/ 1181376 h 5829300"/>
              <a:gd name="connsiteX21" fmla="*/ 1848069 w 5829300"/>
              <a:gd name="connsiteY21" fmla="*/ 1222429 h 5829300"/>
              <a:gd name="connsiteX22" fmla="*/ 1741637 w 5829300"/>
              <a:gd name="connsiteY22" fmla="*/ 1181376 h 5829300"/>
              <a:gd name="connsiteX23" fmla="*/ 1700584 w 5829300"/>
              <a:gd name="connsiteY23" fmla="*/ 1074944 h 5829300"/>
              <a:gd name="connsiteX24" fmla="*/ 1741637 w 5829300"/>
              <a:gd name="connsiteY24" fmla="*/ 968512 h 5829300"/>
              <a:gd name="connsiteX25" fmla="*/ 1954502 w 5829300"/>
              <a:gd name="connsiteY25" fmla="*/ 968512 h 5829300"/>
              <a:gd name="connsiteX26" fmla="*/ 1174528 w 5829300"/>
              <a:gd name="connsiteY26" fmla="*/ 1748485 h 5829300"/>
              <a:gd name="connsiteX27" fmla="*/ 1215581 w 5829300"/>
              <a:gd name="connsiteY27" fmla="*/ 1854918 h 5829300"/>
              <a:gd name="connsiteX28" fmla="*/ 1174528 w 5829300"/>
              <a:gd name="connsiteY28" fmla="*/ 1961350 h 5829300"/>
              <a:gd name="connsiteX29" fmla="*/ 1068095 w 5829300"/>
              <a:gd name="connsiteY29" fmla="*/ 2002403 h 5829300"/>
              <a:gd name="connsiteX30" fmla="*/ 961663 w 5829300"/>
              <a:gd name="connsiteY30" fmla="*/ 1961350 h 5829300"/>
              <a:gd name="connsiteX31" fmla="*/ 920610 w 5829300"/>
              <a:gd name="connsiteY31" fmla="*/ 1854918 h 5829300"/>
              <a:gd name="connsiteX32" fmla="*/ 961663 w 5829300"/>
              <a:gd name="connsiteY32" fmla="*/ 1748485 h 5829300"/>
              <a:gd name="connsiteX33" fmla="*/ 1174528 w 5829300"/>
              <a:gd name="connsiteY33" fmla="*/ 1748485 h 5829300"/>
              <a:gd name="connsiteX34" fmla="*/ 936584 w 5829300"/>
              <a:gd name="connsiteY34" fmla="*/ 2922251 h 5829300"/>
              <a:gd name="connsiteX35" fmla="*/ 895531 w 5829300"/>
              <a:gd name="connsiteY35" fmla="*/ 3028683 h 5829300"/>
              <a:gd name="connsiteX36" fmla="*/ 789099 w 5829300"/>
              <a:gd name="connsiteY36" fmla="*/ 3069736 h 5829300"/>
              <a:gd name="connsiteX37" fmla="*/ 682666 w 5829300"/>
              <a:gd name="connsiteY37" fmla="*/ 3028683 h 5829300"/>
              <a:gd name="connsiteX38" fmla="*/ 641614 w 5829300"/>
              <a:gd name="connsiteY38" fmla="*/ 2922251 h 5829300"/>
              <a:gd name="connsiteX39" fmla="*/ 682666 w 5829300"/>
              <a:gd name="connsiteY39" fmla="*/ 2815819 h 5829300"/>
              <a:gd name="connsiteX40" fmla="*/ 896283 w 5829300"/>
              <a:gd name="connsiteY40" fmla="*/ 2815819 h 5829300"/>
              <a:gd name="connsiteX41" fmla="*/ 936584 w 5829300"/>
              <a:gd name="connsiteY41" fmla="*/ 2922251 h 5829300"/>
              <a:gd name="connsiteX42" fmla="*/ 1174528 w 5829300"/>
              <a:gd name="connsiteY42" fmla="*/ 3874799 h 5829300"/>
              <a:gd name="connsiteX43" fmla="*/ 1215581 w 5829300"/>
              <a:gd name="connsiteY43" fmla="*/ 3981231 h 5829300"/>
              <a:gd name="connsiteX44" fmla="*/ 1174528 w 5829300"/>
              <a:gd name="connsiteY44" fmla="*/ 4087663 h 5829300"/>
              <a:gd name="connsiteX45" fmla="*/ 1068095 w 5829300"/>
              <a:gd name="connsiteY45" fmla="*/ 4128716 h 5829300"/>
              <a:gd name="connsiteX46" fmla="*/ 961663 w 5829300"/>
              <a:gd name="connsiteY46" fmla="*/ 4087663 h 5829300"/>
              <a:gd name="connsiteX47" fmla="*/ 920610 w 5829300"/>
              <a:gd name="connsiteY47" fmla="*/ 3981231 h 5829300"/>
              <a:gd name="connsiteX48" fmla="*/ 961663 w 5829300"/>
              <a:gd name="connsiteY48" fmla="*/ 3874799 h 5829300"/>
              <a:gd name="connsiteX49" fmla="*/ 1174528 w 5829300"/>
              <a:gd name="connsiteY49" fmla="*/ 3874799 h 5829300"/>
              <a:gd name="connsiteX50" fmla="*/ 1954502 w 5829300"/>
              <a:gd name="connsiteY50" fmla="*/ 4654773 h 5829300"/>
              <a:gd name="connsiteX51" fmla="*/ 1995554 w 5829300"/>
              <a:gd name="connsiteY51" fmla="*/ 4761205 h 5829300"/>
              <a:gd name="connsiteX52" fmla="*/ 1954502 w 5829300"/>
              <a:gd name="connsiteY52" fmla="*/ 4867637 h 5829300"/>
              <a:gd name="connsiteX53" fmla="*/ 1848069 w 5829300"/>
              <a:gd name="connsiteY53" fmla="*/ 4908690 h 5829300"/>
              <a:gd name="connsiteX54" fmla="*/ 1741637 w 5829300"/>
              <a:gd name="connsiteY54" fmla="*/ 4867637 h 5829300"/>
              <a:gd name="connsiteX55" fmla="*/ 1700584 w 5829300"/>
              <a:gd name="connsiteY55" fmla="*/ 4761205 h 5829300"/>
              <a:gd name="connsiteX56" fmla="*/ 1741637 w 5829300"/>
              <a:gd name="connsiteY56" fmla="*/ 4654773 h 5829300"/>
              <a:gd name="connsiteX57" fmla="*/ 1954502 w 5829300"/>
              <a:gd name="connsiteY57" fmla="*/ 4654773 h 5829300"/>
              <a:gd name="connsiteX58" fmla="*/ 3021844 w 5829300"/>
              <a:gd name="connsiteY58" fmla="*/ 4942132 h 5829300"/>
              <a:gd name="connsiteX59" fmla="*/ 3062897 w 5829300"/>
              <a:gd name="connsiteY59" fmla="*/ 5048565 h 5829300"/>
              <a:gd name="connsiteX60" fmla="*/ 3021844 w 5829300"/>
              <a:gd name="connsiteY60" fmla="*/ 5154997 h 5829300"/>
              <a:gd name="connsiteX61" fmla="*/ 2915412 w 5829300"/>
              <a:gd name="connsiteY61" fmla="*/ 5196050 h 5829300"/>
              <a:gd name="connsiteX62" fmla="*/ 2808980 w 5829300"/>
              <a:gd name="connsiteY62" fmla="*/ 5154997 h 5829300"/>
              <a:gd name="connsiteX63" fmla="*/ 2767927 w 5829300"/>
              <a:gd name="connsiteY63" fmla="*/ 5048565 h 5829300"/>
              <a:gd name="connsiteX64" fmla="*/ 2808980 w 5829300"/>
              <a:gd name="connsiteY64" fmla="*/ 4942132 h 5829300"/>
              <a:gd name="connsiteX65" fmla="*/ 3021844 w 5829300"/>
              <a:gd name="connsiteY65" fmla="*/ 4942132 h 5829300"/>
              <a:gd name="connsiteX66" fmla="*/ 4089178 w 5829300"/>
              <a:gd name="connsiteY66" fmla="*/ 4654773 h 5829300"/>
              <a:gd name="connsiteX67" fmla="*/ 4130231 w 5829300"/>
              <a:gd name="connsiteY67" fmla="*/ 4761205 h 5829300"/>
              <a:gd name="connsiteX68" fmla="*/ 4089178 w 5829300"/>
              <a:gd name="connsiteY68" fmla="*/ 4867637 h 5829300"/>
              <a:gd name="connsiteX69" fmla="*/ 3982745 w 5829300"/>
              <a:gd name="connsiteY69" fmla="*/ 4908690 h 5829300"/>
              <a:gd name="connsiteX70" fmla="*/ 3876313 w 5829300"/>
              <a:gd name="connsiteY70" fmla="*/ 4867637 h 5829300"/>
              <a:gd name="connsiteX71" fmla="*/ 3835261 w 5829300"/>
              <a:gd name="connsiteY71" fmla="*/ 4761205 h 5829300"/>
              <a:gd name="connsiteX72" fmla="*/ 3876313 w 5829300"/>
              <a:gd name="connsiteY72" fmla="*/ 4654773 h 5829300"/>
              <a:gd name="connsiteX73" fmla="*/ 4089178 w 5829300"/>
              <a:gd name="connsiteY73" fmla="*/ 4654773 h 5829300"/>
              <a:gd name="connsiteX74" fmla="*/ 4869152 w 5829300"/>
              <a:gd name="connsiteY74" fmla="*/ 3874799 h 5829300"/>
              <a:gd name="connsiteX75" fmla="*/ 4910205 w 5829300"/>
              <a:gd name="connsiteY75" fmla="*/ 3981231 h 5829300"/>
              <a:gd name="connsiteX76" fmla="*/ 4869152 w 5829300"/>
              <a:gd name="connsiteY76" fmla="*/ 4087663 h 5829300"/>
              <a:gd name="connsiteX77" fmla="*/ 4762719 w 5829300"/>
              <a:gd name="connsiteY77" fmla="*/ 4128716 h 5829300"/>
              <a:gd name="connsiteX78" fmla="*/ 4656287 w 5829300"/>
              <a:gd name="connsiteY78" fmla="*/ 4087663 h 5829300"/>
              <a:gd name="connsiteX79" fmla="*/ 4615234 w 5829300"/>
              <a:gd name="connsiteY79" fmla="*/ 3981231 h 5829300"/>
              <a:gd name="connsiteX80" fmla="*/ 4656287 w 5829300"/>
              <a:gd name="connsiteY80" fmla="*/ 3874799 h 5829300"/>
              <a:gd name="connsiteX81" fmla="*/ 4869152 w 5829300"/>
              <a:gd name="connsiteY81" fmla="*/ 3874799 h 5829300"/>
              <a:gd name="connsiteX82" fmla="*/ 5197564 w 5829300"/>
              <a:gd name="connsiteY82" fmla="*/ 2922251 h 5829300"/>
              <a:gd name="connsiteX83" fmla="*/ 5156512 w 5829300"/>
              <a:gd name="connsiteY83" fmla="*/ 3028683 h 5829300"/>
              <a:gd name="connsiteX84" fmla="*/ 5050079 w 5829300"/>
              <a:gd name="connsiteY84" fmla="*/ 3069736 h 5829300"/>
              <a:gd name="connsiteX85" fmla="*/ 4943647 w 5829300"/>
              <a:gd name="connsiteY85" fmla="*/ 3028683 h 5829300"/>
              <a:gd name="connsiteX86" fmla="*/ 4902594 w 5829300"/>
              <a:gd name="connsiteY86" fmla="*/ 2922251 h 5829300"/>
              <a:gd name="connsiteX87" fmla="*/ 4943647 w 5829300"/>
              <a:gd name="connsiteY87" fmla="*/ 2815819 h 5829300"/>
              <a:gd name="connsiteX88" fmla="*/ 5157264 w 5829300"/>
              <a:gd name="connsiteY88" fmla="*/ 2815819 h 5829300"/>
              <a:gd name="connsiteX89" fmla="*/ 5197564 w 5829300"/>
              <a:gd name="connsiteY89" fmla="*/ 2922251 h 5829300"/>
              <a:gd name="connsiteX90" fmla="*/ 4655534 w 5829300"/>
              <a:gd name="connsiteY90" fmla="*/ 1962102 h 5829300"/>
              <a:gd name="connsiteX91" fmla="*/ 4614482 w 5829300"/>
              <a:gd name="connsiteY91" fmla="*/ 1855670 h 5829300"/>
              <a:gd name="connsiteX92" fmla="*/ 4655534 w 5829300"/>
              <a:gd name="connsiteY92" fmla="*/ 1749238 h 5829300"/>
              <a:gd name="connsiteX93" fmla="*/ 4869152 w 5829300"/>
              <a:gd name="connsiteY93" fmla="*/ 1749238 h 5829300"/>
              <a:gd name="connsiteX94" fmla="*/ 4910205 w 5829300"/>
              <a:gd name="connsiteY94" fmla="*/ 1855670 h 5829300"/>
              <a:gd name="connsiteX95" fmla="*/ 4869152 w 5829300"/>
              <a:gd name="connsiteY95" fmla="*/ 1962102 h 5829300"/>
              <a:gd name="connsiteX96" fmla="*/ 4762719 w 5829300"/>
              <a:gd name="connsiteY96" fmla="*/ 2003155 h 5829300"/>
              <a:gd name="connsiteX97" fmla="*/ 4655534 w 5829300"/>
              <a:gd name="connsiteY97" fmla="*/ 1962102 h 5829300"/>
              <a:gd name="connsiteX98" fmla="*/ 4089178 w 5829300"/>
              <a:gd name="connsiteY98" fmla="*/ 968512 h 5829300"/>
              <a:gd name="connsiteX99" fmla="*/ 4130231 w 5829300"/>
              <a:gd name="connsiteY99" fmla="*/ 1074944 h 5829300"/>
              <a:gd name="connsiteX100" fmla="*/ 4089178 w 5829300"/>
              <a:gd name="connsiteY100" fmla="*/ 1181376 h 5829300"/>
              <a:gd name="connsiteX101" fmla="*/ 3982745 w 5829300"/>
              <a:gd name="connsiteY101" fmla="*/ 1222429 h 5829300"/>
              <a:gd name="connsiteX102" fmla="*/ 3876313 w 5829300"/>
              <a:gd name="connsiteY102" fmla="*/ 1181376 h 5829300"/>
              <a:gd name="connsiteX103" fmla="*/ 3835261 w 5829300"/>
              <a:gd name="connsiteY103" fmla="*/ 1074944 h 5829300"/>
              <a:gd name="connsiteX104" fmla="*/ 3876313 w 5829300"/>
              <a:gd name="connsiteY104" fmla="*/ 968512 h 5829300"/>
              <a:gd name="connsiteX105" fmla="*/ 4089178 w 5829300"/>
              <a:gd name="connsiteY105" fmla="*/ 968512 h 5829300"/>
              <a:gd name="connsiteX106" fmla="*/ 2758812 w 5829300"/>
              <a:gd name="connsiteY106" fmla="*/ 2922251 h 5829300"/>
              <a:gd name="connsiteX107" fmla="*/ 2758812 w 5829300"/>
              <a:gd name="connsiteY107" fmla="*/ 1543231 h 5829300"/>
              <a:gd name="connsiteX108" fmla="*/ 2906297 w 5829300"/>
              <a:gd name="connsiteY108" fmla="*/ 1395746 h 5829300"/>
              <a:gd name="connsiteX109" fmla="*/ 3054534 w 5829300"/>
              <a:gd name="connsiteY109" fmla="*/ 1543231 h 5829300"/>
              <a:gd name="connsiteX110" fmla="*/ 3054534 w 5829300"/>
              <a:gd name="connsiteY110" fmla="*/ 2766413 h 5829300"/>
              <a:gd name="connsiteX111" fmla="*/ 3883924 w 5829300"/>
              <a:gd name="connsiteY111" fmla="*/ 2766413 h 5829300"/>
              <a:gd name="connsiteX112" fmla="*/ 4031409 w 5829300"/>
              <a:gd name="connsiteY112" fmla="*/ 2913898 h 5829300"/>
              <a:gd name="connsiteX113" fmla="*/ 3883924 w 5829300"/>
              <a:gd name="connsiteY113" fmla="*/ 3061383 h 5829300"/>
              <a:gd name="connsiteX114" fmla="*/ 2914650 w 5829300"/>
              <a:gd name="connsiteY114" fmla="*/ 3061383 h 5829300"/>
              <a:gd name="connsiteX115" fmla="*/ 2758812 w 5829300"/>
              <a:gd name="connsiteY115" fmla="*/ 2922251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</a:cxnLst>
            <a:rect l="l" t="t" r="r" b="b"/>
            <a:pathLst>
              <a:path w="5829300" h="5829300">
                <a:moveTo>
                  <a:pt x="2914650" y="0"/>
                </a:moveTo>
                <a:cubicBezTo>
                  <a:pt x="1305287" y="0"/>
                  <a:pt x="0" y="1305287"/>
                  <a:pt x="0" y="2914650"/>
                </a:cubicBezTo>
                <a:cubicBezTo>
                  <a:pt x="0" y="4524013"/>
                  <a:pt x="1306040" y="5829300"/>
                  <a:pt x="2914650" y="5829300"/>
                </a:cubicBezTo>
                <a:cubicBezTo>
                  <a:pt x="4523261" y="5829300"/>
                  <a:pt x="5829300" y="4523261"/>
                  <a:pt x="5829300" y="2914650"/>
                </a:cubicBezTo>
                <a:cubicBezTo>
                  <a:pt x="5829300" y="1306040"/>
                  <a:pt x="4524023" y="0"/>
                  <a:pt x="2914650" y="0"/>
                </a:cubicBezTo>
                <a:close/>
                <a:moveTo>
                  <a:pt x="2914650" y="5533578"/>
                </a:moveTo>
                <a:cubicBezTo>
                  <a:pt x="1469488" y="5533578"/>
                  <a:pt x="304086" y="4359812"/>
                  <a:pt x="304086" y="2923013"/>
                </a:cubicBezTo>
                <a:cubicBezTo>
                  <a:pt x="304086" y="1477851"/>
                  <a:pt x="1477851" y="312449"/>
                  <a:pt x="2914650" y="312449"/>
                </a:cubicBezTo>
                <a:cubicBezTo>
                  <a:pt x="4359812" y="312449"/>
                  <a:pt x="5525215" y="1486214"/>
                  <a:pt x="5525215" y="2923013"/>
                </a:cubicBezTo>
                <a:cubicBezTo>
                  <a:pt x="5525215" y="4359812"/>
                  <a:pt x="4359812" y="5533578"/>
                  <a:pt x="2914650" y="5533578"/>
                </a:cubicBezTo>
                <a:close/>
                <a:moveTo>
                  <a:pt x="2808218" y="894769"/>
                </a:moveTo>
                <a:cubicBezTo>
                  <a:pt x="2783891" y="870442"/>
                  <a:pt x="2767165" y="829389"/>
                  <a:pt x="2767165" y="788337"/>
                </a:cubicBezTo>
                <a:cubicBezTo>
                  <a:pt x="2767165" y="747284"/>
                  <a:pt x="2783891" y="706231"/>
                  <a:pt x="2808218" y="681904"/>
                </a:cubicBezTo>
                <a:cubicBezTo>
                  <a:pt x="2865996" y="624126"/>
                  <a:pt x="2964066" y="624126"/>
                  <a:pt x="3021835" y="681904"/>
                </a:cubicBezTo>
                <a:cubicBezTo>
                  <a:pt x="3046162" y="706231"/>
                  <a:pt x="3062888" y="747284"/>
                  <a:pt x="3062888" y="788337"/>
                </a:cubicBezTo>
                <a:cubicBezTo>
                  <a:pt x="3062888" y="829389"/>
                  <a:pt x="3046162" y="870442"/>
                  <a:pt x="3021835" y="894769"/>
                </a:cubicBezTo>
                <a:cubicBezTo>
                  <a:pt x="2997508" y="919096"/>
                  <a:pt x="2956455" y="935822"/>
                  <a:pt x="2915403" y="935822"/>
                </a:cubicBezTo>
                <a:cubicBezTo>
                  <a:pt x="2873597" y="944185"/>
                  <a:pt x="2832545" y="927459"/>
                  <a:pt x="2808218" y="894769"/>
                </a:cubicBezTo>
                <a:close/>
                <a:moveTo>
                  <a:pt x="1954502" y="968512"/>
                </a:moveTo>
                <a:cubicBezTo>
                  <a:pt x="1978828" y="992838"/>
                  <a:pt x="1995554" y="1033891"/>
                  <a:pt x="1995554" y="1074944"/>
                </a:cubicBezTo>
                <a:cubicBezTo>
                  <a:pt x="1995554" y="1115997"/>
                  <a:pt x="1978828" y="1157049"/>
                  <a:pt x="1954502" y="1181376"/>
                </a:cubicBezTo>
                <a:cubicBezTo>
                  <a:pt x="1930175" y="1205703"/>
                  <a:pt x="1889122" y="1222429"/>
                  <a:pt x="1848069" y="1222429"/>
                </a:cubicBezTo>
                <a:cubicBezTo>
                  <a:pt x="1807016" y="1222429"/>
                  <a:pt x="1765964" y="1205703"/>
                  <a:pt x="1741637" y="1181376"/>
                </a:cubicBezTo>
                <a:cubicBezTo>
                  <a:pt x="1717310" y="1157049"/>
                  <a:pt x="1700584" y="1115997"/>
                  <a:pt x="1700584" y="1074944"/>
                </a:cubicBezTo>
                <a:cubicBezTo>
                  <a:pt x="1700584" y="1033891"/>
                  <a:pt x="1717310" y="992838"/>
                  <a:pt x="1741637" y="968512"/>
                </a:cubicBezTo>
                <a:cubicBezTo>
                  <a:pt x="1798663" y="910733"/>
                  <a:pt x="1896732" y="910733"/>
                  <a:pt x="1954502" y="968512"/>
                </a:cubicBezTo>
                <a:close/>
                <a:moveTo>
                  <a:pt x="1174528" y="1748485"/>
                </a:moveTo>
                <a:cubicBezTo>
                  <a:pt x="1198855" y="1772812"/>
                  <a:pt x="1215581" y="1813865"/>
                  <a:pt x="1215581" y="1854918"/>
                </a:cubicBezTo>
                <a:cubicBezTo>
                  <a:pt x="1215581" y="1895970"/>
                  <a:pt x="1198855" y="1937023"/>
                  <a:pt x="1174528" y="1961350"/>
                </a:cubicBezTo>
                <a:cubicBezTo>
                  <a:pt x="1141838" y="1985677"/>
                  <a:pt x="1109148" y="2002403"/>
                  <a:pt x="1068095" y="2002403"/>
                </a:cubicBezTo>
                <a:cubicBezTo>
                  <a:pt x="1027043" y="2002403"/>
                  <a:pt x="985990" y="1985677"/>
                  <a:pt x="961663" y="1961350"/>
                </a:cubicBezTo>
                <a:cubicBezTo>
                  <a:pt x="937336" y="1937023"/>
                  <a:pt x="920610" y="1895970"/>
                  <a:pt x="920610" y="1854918"/>
                </a:cubicBezTo>
                <a:cubicBezTo>
                  <a:pt x="920610" y="1813865"/>
                  <a:pt x="937336" y="1772812"/>
                  <a:pt x="961663" y="1748485"/>
                </a:cubicBezTo>
                <a:cubicBezTo>
                  <a:pt x="1018680" y="1690707"/>
                  <a:pt x="1116749" y="1690707"/>
                  <a:pt x="1174528" y="1748485"/>
                </a:cubicBezTo>
                <a:close/>
                <a:moveTo>
                  <a:pt x="936584" y="2922251"/>
                </a:moveTo>
                <a:cubicBezTo>
                  <a:pt x="936584" y="2963304"/>
                  <a:pt x="919858" y="3004357"/>
                  <a:pt x="895531" y="3028683"/>
                </a:cubicBezTo>
                <a:cubicBezTo>
                  <a:pt x="862841" y="3053010"/>
                  <a:pt x="830151" y="3069736"/>
                  <a:pt x="789099" y="3069736"/>
                </a:cubicBezTo>
                <a:cubicBezTo>
                  <a:pt x="748046" y="3069736"/>
                  <a:pt x="715356" y="3053010"/>
                  <a:pt x="682666" y="3028683"/>
                </a:cubicBezTo>
                <a:cubicBezTo>
                  <a:pt x="658339" y="2995994"/>
                  <a:pt x="641614" y="2963304"/>
                  <a:pt x="641614" y="2922251"/>
                </a:cubicBezTo>
                <a:cubicBezTo>
                  <a:pt x="641614" y="2881198"/>
                  <a:pt x="658339" y="2840146"/>
                  <a:pt x="682666" y="2815819"/>
                </a:cubicBezTo>
                <a:cubicBezTo>
                  <a:pt x="740445" y="2758040"/>
                  <a:pt x="838514" y="2758040"/>
                  <a:pt x="896283" y="2815819"/>
                </a:cubicBezTo>
                <a:cubicBezTo>
                  <a:pt x="919858" y="2840146"/>
                  <a:pt x="936584" y="2881198"/>
                  <a:pt x="936584" y="2922251"/>
                </a:cubicBezTo>
                <a:close/>
                <a:moveTo>
                  <a:pt x="1174528" y="3874799"/>
                </a:moveTo>
                <a:cubicBezTo>
                  <a:pt x="1198855" y="3899125"/>
                  <a:pt x="1215581" y="3940178"/>
                  <a:pt x="1215581" y="3981231"/>
                </a:cubicBezTo>
                <a:cubicBezTo>
                  <a:pt x="1215581" y="4022284"/>
                  <a:pt x="1198855" y="4063336"/>
                  <a:pt x="1174528" y="4087663"/>
                </a:cubicBezTo>
                <a:cubicBezTo>
                  <a:pt x="1150201" y="4111990"/>
                  <a:pt x="1109148" y="4128716"/>
                  <a:pt x="1068095" y="4128716"/>
                </a:cubicBezTo>
                <a:cubicBezTo>
                  <a:pt x="1027043" y="4128716"/>
                  <a:pt x="985990" y="4111990"/>
                  <a:pt x="961663" y="4087663"/>
                </a:cubicBezTo>
                <a:cubicBezTo>
                  <a:pt x="937336" y="4063336"/>
                  <a:pt x="920610" y="4022284"/>
                  <a:pt x="920610" y="3981231"/>
                </a:cubicBezTo>
                <a:cubicBezTo>
                  <a:pt x="920610" y="3940178"/>
                  <a:pt x="937336" y="3899125"/>
                  <a:pt x="961663" y="3874799"/>
                </a:cubicBezTo>
                <a:cubicBezTo>
                  <a:pt x="1018680" y="3825383"/>
                  <a:pt x="1116749" y="3825383"/>
                  <a:pt x="1174528" y="3874799"/>
                </a:cubicBezTo>
                <a:close/>
                <a:moveTo>
                  <a:pt x="1954502" y="4654773"/>
                </a:moveTo>
                <a:cubicBezTo>
                  <a:pt x="1978828" y="4679099"/>
                  <a:pt x="1995554" y="4720152"/>
                  <a:pt x="1995554" y="4761205"/>
                </a:cubicBezTo>
                <a:cubicBezTo>
                  <a:pt x="1995554" y="4802258"/>
                  <a:pt x="1978828" y="4843310"/>
                  <a:pt x="1954502" y="4867637"/>
                </a:cubicBezTo>
                <a:cubicBezTo>
                  <a:pt x="1930175" y="4891964"/>
                  <a:pt x="1889122" y="4908690"/>
                  <a:pt x="1848069" y="4908690"/>
                </a:cubicBezTo>
                <a:cubicBezTo>
                  <a:pt x="1807016" y="4908690"/>
                  <a:pt x="1765964" y="4891964"/>
                  <a:pt x="1741637" y="4867637"/>
                </a:cubicBezTo>
                <a:cubicBezTo>
                  <a:pt x="1717310" y="4843310"/>
                  <a:pt x="1700584" y="4802258"/>
                  <a:pt x="1700584" y="4761205"/>
                </a:cubicBezTo>
                <a:cubicBezTo>
                  <a:pt x="1700584" y="4720152"/>
                  <a:pt x="1717310" y="4679099"/>
                  <a:pt x="1741637" y="4654773"/>
                </a:cubicBezTo>
                <a:cubicBezTo>
                  <a:pt x="1798663" y="4597756"/>
                  <a:pt x="1896732" y="4605357"/>
                  <a:pt x="1954502" y="4654773"/>
                </a:cubicBezTo>
                <a:close/>
                <a:moveTo>
                  <a:pt x="3021844" y="4942132"/>
                </a:moveTo>
                <a:cubicBezTo>
                  <a:pt x="3046171" y="4966459"/>
                  <a:pt x="3062897" y="5007512"/>
                  <a:pt x="3062897" y="5048565"/>
                </a:cubicBezTo>
                <a:cubicBezTo>
                  <a:pt x="3062897" y="5089617"/>
                  <a:pt x="3046171" y="5122307"/>
                  <a:pt x="3021844" y="5154997"/>
                </a:cubicBezTo>
                <a:cubicBezTo>
                  <a:pt x="2997518" y="5187687"/>
                  <a:pt x="2956465" y="5196050"/>
                  <a:pt x="2915412" y="5196050"/>
                </a:cubicBezTo>
                <a:cubicBezTo>
                  <a:pt x="2874359" y="5196050"/>
                  <a:pt x="2833307" y="5179324"/>
                  <a:pt x="2808980" y="5154997"/>
                </a:cubicBezTo>
                <a:cubicBezTo>
                  <a:pt x="2784653" y="5130670"/>
                  <a:pt x="2767927" y="5089617"/>
                  <a:pt x="2767927" y="5048565"/>
                </a:cubicBezTo>
                <a:cubicBezTo>
                  <a:pt x="2767927" y="5007512"/>
                  <a:pt x="2784653" y="4966459"/>
                  <a:pt x="2808980" y="4942132"/>
                </a:cubicBezTo>
                <a:cubicBezTo>
                  <a:pt x="2865996" y="4885115"/>
                  <a:pt x="2964066" y="4885115"/>
                  <a:pt x="3021844" y="4942132"/>
                </a:cubicBezTo>
                <a:close/>
                <a:moveTo>
                  <a:pt x="4089178" y="4654773"/>
                </a:moveTo>
                <a:cubicBezTo>
                  <a:pt x="4113505" y="4687462"/>
                  <a:pt x="4130231" y="4720152"/>
                  <a:pt x="4130231" y="4761205"/>
                </a:cubicBezTo>
                <a:cubicBezTo>
                  <a:pt x="4130231" y="4802258"/>
                  <a:pt x="4113505" y="4843310"/>
                  <a:pt x="4089178" y="4867637"/>
                </a:cubicBezTo>
                <a:cubicBezTo>
                  <a:pt x="4056488" y="4891964"/>
                  <a:pt x="4023798" y="4908690"/>
                  <a:pt x="3982745" y="4908690"/>
                </a:cubicBezTo>
                <a:cubicBezTo>
                  <a:pt x="3941693" y="4908690"/>
                  <a:pt x="3909003" y="4891964"/>
                  <a:pt x="3876313" y="4867637"/>
                </a:cubicBezTo>
                <a:cubicBezTo>
                  <a:pt x="3851986" y="4834947"/>
                  <a:pt x="3835261" y="4802258"/>
                  <a:pt x="3835261" y="4761205"/>
                </a:cubicBezTo>
                <a:cubicBezTo>
                  <a:pt x="3835261" y="4720152"/>
                  <a:pt x="3851986" y="4679099"/>
                  <a:pt x="3876313" y="4654773"/>
                </a:cubicBezTo>
                <a:cubicBezTo>
                  <a:pt x="3933330" y="4597756"/>
                  <a:pt x="4031399" y="4597756"/>
                  <a:pt x="4089178" y="4654773"/>
                </a:cubicBezTo>
                <a:close/>
                <a:moveTo>
                  <a:pt x="4869152" y="3874799"/>
                </a:moveTo>
                <a:cubicBezTo>
                  <a:pt x="4893478" y="3907488"/>
                  <a:pt x="4910205" y="3940178"/>
                  <a:pt x="4910205" y="3981231"/>
                </a:cubicBezTo>
                <a:cubicBezTo>
                  <a:pt x="4910205" y="4022284"/>
                  <a:pt x="4893478" y="4063336"/>
                  <a:pt x="4869152" y="4087663"/>
                </a:cubicBezTo>
                <a:cubicBezTo>
                  <a:pt x="4844825" y="4111990"/>
                  <a:pt x="4803772" y="4128716"/>
                  <a:pt x="4762719" y="4128716"/>
                </a:cubicBezTo>
                <a:cubicBezTo>
                  <a:pt x="4721667" y="4128716"/>
                  <a:pt x="4680614" y="4111990"/>
                  <a:pt x="4656287" y="4087663"/>
                </a:cubicBezTo>
                <a:cubicBezTo>
                  <a:pt x="4631960" y="4063336"/>
                  <a:pt x="4615234" y="4022284"/>
                  <a:pt x="4615234" y="3981231"/>
                </a:cubicBezTo>
                <a:cubicBezTo>
                  <a:pt x="4615234" y="3940178"/>
                  <a:pt x="4631960" y="3899125"/>
                  <a:pt x="4656287" y="3874799"/>
                </a:cubicBezTo>
                <a:cubicBezTo>
                  <a:pt x="4713313" y="3825383"/>
                  <a:pt x="4811382" y="3825383"/>
                  <a:pt x="4869152" y="3874799"/>
                </a:cubicBezTo>
                <a:close/>
                <a:moveTo>
                  <a:pt x="5197564" y="2922251"/>
                </a:moveTo>
                <a:cubicBezTo>
                  <a:pt x="5197564" y="2963304"/>
                  <a:pt x="5180838" y="3004357"/>
                  <a:pt x="5156512" y="3028683"/>
                </a:cubicBezTo>
                <a:cubicBezTo>
                  <a:pt x="5132185" y="3053010"/>
                  <a:pt x="5091132" y="3069736"/>
                  <a:pt x="5050079" y="3069736"/>
                </a:cubicBezTo>
                <a:cubicBezTo>
                  <a:pt x="5009026" y="3069736"/>
                  <a:pt x="4967974" y="3053010"/>
                  <a:pt x="4943647" y="3028683"/>
                </a:cubicBezTo>
                <a:cubicBezTo>
                  <a:pt x="4919320" y="3004357"/>
                  <a:pt x="4902594" y="2963304"/>
                  <a:pt x="4902594" y="2922251"/>
                </a:cubicBezTo>
                <a:cubicBezTo>
                  <a:pt x="4902594" y="2881198"/>
                  <a:pt x="4919320" y="2840146"/>
                  <a:pt x="4943647" y="2815819"/>
                </a:cubicBezTo>
                <a:cubicBezTo>
                  <a:pt x="5001425" y="2758040"/>
                  <a:pt x="5099495" y="2758040"/>
                  <a:pt x="5157264" y="2815819"/>
                </a:cubicBezTo>
                <a:cubicBezTo>
                  <a:pt x="5180838" y="2840146"/>
                  <a:pt x="5197564" y="2881198"/>
                  <a:pt x="5197564" y="2922251"/>
                </a:cubicBezTo>
                <a:close/>
                <a:moveTo>
                  <a:pt x="4655534" y="1962102"/>
                </a:moveTo>
                <a:cubicBezTo>
                  <a:pt x="4631208" y="1937776"/>
                  <a:pt x="4614482" y="1896723"/>
                  <a:pt x="4614482" y="1855670"/>
                </a:cubicBezTo>
                <a:cubicBezTo>
                  <a:pt x="4614482" y="1814617"/>
                  <a:pt x="4631208" y="1773565"/>
                  <a:pt x="4655534" y="1749238"/>
                </a:cubicBezTo>
                <a:cubicBezTo>
                  <a:pt x="4713313" y="1691459"/>
                  <a:pt x="4811382" y="1691459"/>
                  <a:pt x="4869152" y="1749238"/>
                </a:cubicBezTo>
                <a:cubicBezTo>
                  <a:pt x="4893478" y="1781927"/>
                  <a:pt x="4910205" y="1814617"/>
                  <a:pt x="4910205" y="1855670"/>
                </a:cubicBezTo>
                <a:cubicBezTo>
                  <a:pt x="4910205" y="1896723"/>
                  <a:pt x="4893478" y="1937776"/>
                  <a:pt x="4869152" y="1962102"/>
                </a:cubicBezTo>
                <a:cubicBezTo>
                  <a:pt x="4844825" y="1986429"/>
                  <a:pt x="4803772" y="2003155"/>
                  <a:pt x="4762719" y="2003155"/>
                </a:cubicBezTo>
                <a:cubicBezTo>
                  <a:pt x="4720914" y="2011518"/>
                  <a:pt x="4679861" y="1994792"/>
                  <a:pt x="4655534" y="1962102"/>
                </a:cubicBezTo>
                <a:close/>
                <a:moveTo>
                  <a:pt x="4089178" y="968512"/>
                </a:moveTo>
                <a:cubicBezTo>
                  <a:pt x="4113505" y="992838"/>
                  <a:pt x="4130231" y="1033891"/>
                  <a:pt x="4130231" y="1074944"/>
                </a:cubicBezTo>
                <a:cubicBezTo>
                  <a:pt x="4130231" y="1115997"/>
                  <a:pt x="4113505" y="1157049"/>
                  <a:pt x="4089178" y="1181376"/>
                </a:cubicBezTo>
                <a:cubicBezTo>
                  <a:pt x="4056488" y="1205703"/>
                  <a:pt x="4023798" y="1222429"/>
                  <a:pt x="3982745" y="1222429"/>
                </a:cubicBezTo>
                <a:cubicBezTo>
                  <a:pt x="3941693" y="1222429"/>
                  <a:pt x="3909003" y="1205703"/>
                  <a:pt x="3876313" y="1181376"/>
                </a:cubicBezTo>
                <a:cubicBezTo>
                  <a:pt x="3851986" y="1157049"/>
                  <a:pt x="3835261" y="1115997"/>
                  <a:pt x="3835261" y="1074944"/>
                </a:cubicBezTo>
                <a:cubicBezTo>
                  <a:pt x="3835261" y="1033891"/>
                  <a:pt x="3851986" y="992838"/>
                  <a:pt x="3876313" y="968512"/>
                </a:cubicBezTo>
                <a:cubicBezTo>
                  <a:pt x="3933330" y="910733"/>
                  <a:pt x="4031399" y="910733"/>
                  <a:pt x="4089178" y="968512"/>
                </a:cubicBezTo>
                <a:close/>
                <a:moveTo>
                  <a:pt x="2758812" y="2922251"/>
                </a:moveTo>
                <a:lnTo>
                  <a:pt x="2758812" y="1543231"/>
                </a:lnTo>
                <a:cubicBezTo>
                  <a:pt x="2758812" y="1461126"/>
                  <a:pt x="2824191" y="1395746"/>
                  <a:pt x="2906297" y="1395746"/>
                </a:cubicBezTo>
                <a:cubicBezTo>
                  <a:pt x="2988402" y="1395746"/>
                  <a:pt x="3054534" y="1461126"/>
                  <a:pt x="3054534" y="1543231"/>
                </a:cubicBezTo>
                <a:lnTo>
                  <a:pt x="3054534" y="2766413"/>
                </a:lnTo>
                <a:lnTo>
                  <a:pt x="3883924" y="2766413"/>
                </a:lnTo>
                <a:cubicBezTo>
                  <a:pt x="3966029" y="2766413"/>
                  <a:pt x="4031409" y="2831792"/>
                  <a:pt x="4031409" y="2913898"/>
                </a:cubicBezTo>
                <a:cubicBezTo>
                  <a:pt x="4031409" y="2996003"/>
                  <a:pt x="3966029" y="3061383"/>
                  <a:pt x="3883924" y="3061383"/>
                </a:cubicBezTo>
                <a:lnTo>
                  <a:pt x="2914650" y="3061383"/>
                </a:lnTo>
                <a:cubicBezTo>
                  <a:pt x="2832545" y="3070498"/>
                  <a:pt x="2758812" y="3004357"/>
                  <a:pt x="2758812" y="2922251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42336939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ángulo 47">
            <a:extLst>
              <a:ext uri="{FF2B5EF4-FFF2-40B4-BE49-F238E27FC236}">
                <a16:creationId xmlns:a16="http://schemas.microsoft.com/office/drawing/2014/main" xmlns="" id="{1AB480B7-9498-E34E-94BB-994EB2634CE8}"/>
              </a:ext>
            </a:extLst>
          </p:cNvPr>
          <p:cNvSpPr/>
          <p:nvPr/>
        </p:nvSpPr>
        <p:spPr>
          <a:xfrm flipH="1">
            <a:off x="-8387" y="0"/>
            <a:ext cx="5294760" cy="6858000"/>
          </a:xfrm>
          <a:prstGeom prst="rect">
            <a:avLst/>
          </a:prstGeom>
          <a:gradFill flip="none" rotWithShape="1">
            <a:gsLst>
              <a:gs pos="66000">
                <a:srgbClr val="0070C0">
                  <a:alpha val="0"/>
                </a:srgbClr>
              </a:gs>
              <a:gs pos="6000">
                <a:srgbClr val="0066FF">
                  <a:alpha val="63137"/>
                </a:srgbClr>
              </a:gs>
              <a:gs pos="100000">
                <a:schemeClr val="tx1"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xmlns="" id="{25396D9C-FD3A-3146-B5A6-DC762AE1E539}"/>
              </a:ext>
            </a:extLst>
          </p:cNvPr>
          <p:cNvSpPr/>
          <p:nvPr/>
        </p:nvSpPr>
        <p:spPr>
          <a:xfrm>
            <a:off x="7561573" y="0"/>
            <a:ext cx="4630428" cy="6711696"/>
          </a:xfrm>
          <a:prstGeom prst="rect">
            <a:avLst/>
          </a:prstGeom>
          <a:gradFill flip="none" rotWithShape="1">
            <a:gsLst>
              <a:gs pos="66000">
                <a:srgbClr val="0070C0">
                  <a:alpha val="0"/>
                </a:srgbClr>
              </a:gs>
              <a:gs pos="6000">
                <a:srgbClr val="0066FF">
                  <a:alpha val="63137"/>
                </a:srgbClr>
              </a:gs>
              <a:gs pos="100000">
                <a:schemeClr val="tx1"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47" name="Line">
            <a:extLst>
              <a:ext uri="{FF2B5EF4-FFF2-40B4-BE49-F238E27FC236}">
                <a16:creationId xmlns:a16="http://schemas.microsoft.com/office/drawing/2014/main" xmlns="" id="{811D24B2-4040-6749-A38B-B885A1EA2AB1}"/>
              </a:ext>
            </a:extLst>
          </p:cNvPr>
          <p:cNvCxnSpPr>
            <a:cxnSpLocks/>
          </p:cNvCxnSpPr>
          <p:nvPr/>
        </p:nvCxnSpPr>
        <p:spPr>
          <a:xfrm flipV="1">
            <a:off x="-4193" y="2418090"/>
            <a:ext cx="12192000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reparación 11">
            <a:extLst>
              <a:ext uri="{FF2B5EF4-FFF2-40B4-BE49-F238E27FC236}">
                <a16:creationId xmlns:a16="http://schemas.microsoft.com/office/drawing/2014/main" xmlns="" id="{CAF652D9-CD1C-5B4B-90B4-A50472B1234A}"/>
              </a:ext>
            </a:extLst>
          </p:cNvPr>
          <p:cNvSpPr/>
          <p:nvPr/>
        </p:nvSpPr>
        <p:spPr>
          <a:xfrm>
            <a:off x="1546799" y="1813103"/>
            <a:ext cx="9244700" cy="1223966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00" h="10001">
                <a:moveTo>
                  <a:pt x="0" y="4943"/>
                </a:moveTo>
                <a:lnTo>
                  <a:pt x="910" y="0"/>
                </a:lnTo>
                <a:lnTo>
                  <a:pt x="9271" y="1"/>
                </a:lnTo>
                <a:lnTo>
                  <a:pt x="10000" y="4943"/>
                </a:lnTo>
                <a:lnTo>
                  <a:pt x="9242" y="10001"/>
                </a:lnTo>
                <a:lnTo>
                  <a:pt x="896" y="10001"/>
                </a:lnTo>
                <a:lnTo>
                  <a:pt x="0" y="4943"/>
                </a:lnTo>
                <a:close/>
              </a:path>
            </a:pathLst>
          </a:custGeom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3" name="#sl-pollquestion()">
            <a:extLst>
              <a:ext uri="{FF2B5EF4-FFF2-40B4-BE49-F238E27FC236}">
                <a16:creationId xmlns:a16="http://schemas.microsoft.com/office/drawing/2014/main" xmlns="" id="{6FBD2A0E-EFCF-F149-BCCC-F2BB4C0BF3C5}"/>
              </a:ext>
            </a:extLst>
          </p:cNvPr>
          <p:cNvSpPr txBox="1"/>
          <p:nvPr/>
        </p:nvSpPr>
        <p:spPr>
          <a:xfrm>
            <a:off x="2349305" y="1822393"/>
            <a:ext cx="7695027" cy="1214676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What are the types of loans offered by SLI?</a:t>
            </a:r>
            <a:endParaRPr lang="en-US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6" name="Line">
            <a:extLst>
              <a:ext uri="{FF2B5EF4-FFF2-40B4-BE49-F238E27FC236}">
                <a16:creationId xmlns:a16="http://schemas.microsoft.com/office/drawing/2014/main" xmlns="" id="{1C79C0BE-EB0A-A94C-8F13-9F6045129307}"/>
              </a:ext>
            </a:extLst>
          </p:cNvPr>
          <p:cNvCxnSpPr>
            <a:cxnSpLocks/>
          </p:cNvCxnSpPr>
          <p:nvPr/>
        </p:nvCxnSpPr>
        <p:spPr>
          <a:xfrm flipV="1">
            <a:off x="-4193" y="4074160"/>
            <a:ext cx="12192000" cy="1"/>
          </a:xfrm>
          <a:prstGeom prst="line">
            <a:avLst/>
          </a:prstGeom>
          <a:ln w="15875">
            <a:solidFill>
              <a:schemeClr val="bg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Preparación 11">
            <a:extLst>
              <a:ext uri="{FF2B5EF4-FFF2-40B4-BE49-F238E27FC236}">
                <a16:creationId xmlns:a16="http://schemas.microsoft.com/office/drawing/2014/main" xmlns="" id="{848692AB-EE00-C842-99B8-0AFF9FD6CC19}"/>
              </a:ext>
            </a:extLst>
          </p:cNvPr>
          <p:cNvSpPr/>
          <p:nvPr/>
        </p:nvSpPr>
        <p:spPr>
          <a:xfrm>
            <a:off x="1546799" y="36941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5" name="#sl-pollquestion()">
            <a:extLst>
              <a:ext uri="{FF2B5EF4-FFF2-40B4-BE49-F238E27FC236}">
                <a16:creationId xmlns:a16="http://schemas.microsoft.com/office/drawing/2014/main" xmlns="" id="{B96DD80A-CE7B-9E4B-B40F-6D8C2A8DBE70}"/>
              </a:ext>
            </a:extLst>
          </p:cNvPr>
          <p:cNvSpPr txBox="1"/>
          <p:nvPr/>
        </p:nvSpPr>
        <p:spPr>
          <a:xfrm>
            <a:off x="2676901" y="37181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 fontScale="85000" lnSpcReduction="10000"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Personal loan and business loan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8" name="#sl-pollquestion()">
            <a:extLst>
              <a:ext uri="{FF2B5EF4-FFF2-40B4-BE49-F238E27FC236}">
                <a16:creationId xmlns:a16="http://schemas.microsoft.com/office/drawing/2014/main" xmlns="" id="{00EA3EF0-06B7-5349-9728-976389CD76D8}"/>
              </a:ext>
            </a:extLst>
          </p:cNvPr>
          <p:cNvSpPr txBox="1"/>
          <p:nvPr/>
        </p:nvSpPr>
        <p:spPr>
          <a:xfrm>
            <a:off x="2103611" y="37181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72" name="Preparación 11">
            <a:extLst>
              <a:ext uri="{FF2B5EF4-FFF2-40B4-BE49-F238E27FC236}">
                <a16:creationId xmlns:a16="http://schemas.microsoft.com/office/drawing/2014/main" xmlns="" id="{41A6537D-DDBB-8742-8D63-D51FAA9CB7D8}"/>
              </a:ext>
            </a:extLst>
          </p:cNvPr>
          <p:cNvSpPr/>
          <p:nvPr/>
        </p:nvSpPr>
        <p:spPr>
          <a:xfrm>
            <a:off x="6431471" y="36941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3" name="#sl-pollquestion()">
            <a:extLst>
              <a:ext uri="{FF2B5EF4-FFF2-40B4-BE49-F238E27FC236}">
                <a16:creationId xmlns:a16="http://schemas.microsoft.com/office/drawing/2014/main" xmlns="" id="{6A135BD5-954E-8D47-9241-5F5B54599E36}"/>
              </a:ext>
            </a:extLst>
          </p:cNvPr>
          <p:cNvSpPr txBox="1"/>
          <p:nvPr/>
        </p:nvSpPr>
        <p:spPr>
          <a:xfrm>
            <a:off x="7561573" y="37181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Home loan and car loan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4" name="#sl-pollquestion()">
            <a:extLst>
              <a:ext uri="{FF2B5EF4-FFF2-40B4-BE49-F238E27FC236}">
                <a16:creationId xmlns:a16="http://schemas.microsoft.com/office/drawing/2014/main" xmlns="" id="{8682620F-59D5-0B45-8A05-EC8E333643B3}"/>
              </a:ext>
            </a:extLst>
          </p:cNvPr>
          <p:cNvSpPr txBox="1"/>
          <p:nvPr/>
        </p:nvSpPr>
        <p:spPr>
          <a:xfrm>
            <a:off x="6988283" y="37181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cxnSp>
        <p:nvCxnSpPr>
          <p:cNvPr id="75" name="Line">
            <a:extLst>
              <a:ext uri="{FF2B5EF4-FFF2-40B4-BE49-F238E27FC236}">
                <a16:creationId xmlns:a16="http://schemas.microsoft.com/office/drawing/2014/main" xmlns="" id="{09A11289-E666-F449-8F31-C00411D0D04B}"/>
              </a:ext>
            </a:extLst>
          </p:cNvPr>
          <p:cNvCxnSpPr>
            <a:cxnSpLocks/>
          </p:cNvCxnSpPr>
          <p:nvPr/>
        </p:nvCxnSpPr>
        <p:spPr>
          <a:xfrm flipV="1">
            <a:off x="-4193" y="5255260"/>
            <a:ext cx="12192000" cy="1"/>
          </a:xfrm>
          <a:prstGeom prst="line">
            <a:avLst/>
          </a:prstGeom>
          <a:ln w="15875">
            <a:solidFill>
              <a:schemeClr val="bg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Preparación 11">
            <a:extLst>
              <a:ext uri="{FF2B5EF4-FFF2-40B4-BE49-F238E27FC236}">
                <a16:creationId xmlns:a16="http://schemas.microsoft.com/office/drawing/2014/main" xmlns="" id="{A7238361-FFA3-6D4D-98B3-902DC0C2E9E0}"/>
              </a:ext>
            </a:extLst>
          </p:cNvPr>
          <p:cNvSpPr/>
          <p:nvPr/>
        </p:nvSpPr>
        <p:spPr>
          <a:xfrm>
            <a:off x="1546799" y="48752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7" name="#sl-pollquestion()">
            <a:extLst>
              <a:ext uri="{FF2B5EF4-FFF2-40B4-BE49-F238E27FC236}">
                <a16:creationId xmlns:a16="http://schemas.microsoft.com/office/drawing/2014/main" xmlns="" id="{A1714D6F-4969-9440-93F7-C6FE9D56552F}"/>
              </a:ext>
            </a:extLst>
          </p:cNvPr>
          <p:cNvSpPr txBox="1"/>
          <p:nvPr/>
        </p:nvSpPr>
        <p:spPr>
          <a:xfrm>
            <a:off x="2676901" y="48992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 fontScale="85000" lnSpcReduction="20000"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Self-help group loan and joint liability group loan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8" name="#sl-pollquestion()">
            <a:extLst>
              <a:ext uri="{FF2B5EF4-FFF2-40B4-BE49-F238E27FC236}">
                <a16:creationId xmlns:a16="http://schemas.microsoft.com/office/drawing/2014/main" xmlns="" id="{6FC89022-6311-2546-B0A9-2E75FD9D918E}"/>
              </a:ext>
            </a:extLst>
          </p:cNvPr>
          <p:cNvSpPr txBox="1"/>
          <p:nvPr/>
        </p:nvSpPr>
        <p:spPr>
          <a:xfrm>
            <a:off x="2103611" y="48992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79" name="Preparación 11">
            <a:extLst>
              <a:ext uri="{FF2B5EF4-FFF2-40B4-BE49-F238E27FC236}">
                <a16:creationId xmlns:a16="http://schemas.microsoft.com/office/drawing/2014/main" xmlns="" id="{838959BF-9968-0B45-A325-CA8973B01CC9}"/>
              </a:ext>
            </a:extLst>
          </p:cNvPr>
          <p:cNvSpPr/>
          <p:nvPr/>
        </p:nvSpPr>
        <p:spPr>
          <a:xfrm>
            <a:off x="6431471" y="48752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0" name="#sl-pollquestion()">
            <a:extLst>
              <a:ext uri="{FF2B5EF4-FFF2-40B4-BE49-F238E27FC236}">
                <a16:creationId xmlns:a16="http://schemas.microsoft.com/office/drawing/2014/main" xmlns="" id="{7AFC2D58-C574-7342-A4B8-47C730861369}"/>
              </a:ext>
            </a:extLst>
          </p:cNvPr>
          <p:cNvSpPr txBox="1"/>
          <p:nvPr/>
        </p:nvSpPr>
        <p:spPr>
          <a:xfrm>
            <a:off x="7561573" y="48992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Education loan and travel loan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1" name="#sl-pollquestion()">
            <a:extLst>
              <a:ext uri="{FF2B5EF4-FFF2-40B4-BE49-F238E27FC236}">
                <a16:creationId xmlns:a16="http://schemas.microsoft.com/office/drawing/2014/main" xmlns="" id="{6AB06E8C-7AA9-2F4C-B523-1FE4D318A697}"/>
              </a:ext>
            </a:extLst>
          </p:cNvPr>
          <p:cNvSpPr txBox="1"/>
          <p:nvPr/>
        </p:nvSpPr>
        <p:spPr>
          <a:xfrm>
            <a:off x="6988283" y="48992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p:txBody>
      </p:sp>
      <p:sp>
        <p:nvSpPr>
          <p:cNvPr id="37" name="Rectángulo redondeado 36">
            <a:extLst>
              <a:ext uri="{FF2B5EF4-FFF2-40B4-BE49-F238E27FC236}">
                <a16:creationId xmlns:a16="http://schemas.microsoft.com/office/drawing/2014/main" xmlns="" id="{4E4F740E-9FA0-544D-9C48-FF40555CCD1B}"/>
              </a:ext>
            </a:extLst>
          </p:cNvPr>
          <p:cNvSpPr/>
          <p:nvPr/>
        </p:nvSpPr>
        <p:spPr>
          <a:xfrm>
            <a:off x="9685794" y="382854"/>
            <a:ext cx="1916456" cy="650419"/>
          </a:xfrm>
          <a:prstGeom prst="roundRect">
            <a:avLst/>
          </a:prstGeom>
          <a:gradFill flip="none" rotWithShape="1">
            <a:gsLst>
              <a:gs pos="99000">
                <a:srgbClr val="BD0DFF"/>
              </a:gs>
              <a:gs pos="47000">
                <a:srgbClr val="0053FF"/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600" b="1" dirty="0"/>
              <a:t>  </a:t>
            </a:r>
            <a:r>
              <a:rPr lang="es-ES" sz="1600" b="1" dirty="0" smtClean="0"/>
              <a:t>10 </a:t>
            </a:r>
            <a:r>
              <a:rPr lang="es-ES" sz="1600" b="1" dirty="0" err="1"/>
              <a:t>Points</a:t>
            </a:r>
            <a:endParaRPr lang="es-ES" sz="1600" b="1" dirty="0"/>
          </a:p>
        </p:txBody>
      </p:sp>
      <p:sp>
        <p:nvSpPr>
          <p:cNvPr id="45" name="Forma libre 44">
            <a:extLst>
              <a:ext uri="{FF2B5EF4-FFF2-40B4-BE49-F238E27FC236}">
                <a16:creationId xmlns:a16="http://schemas.microsoft.com/office/drawing/2014/main" xmlns="" id="{B4655D22-7350-DE4D-A43F-D63F713602A2}"/>
              </a:ext>
            </a:extLst>
          </p:cNvPr>
          <p:cNvSpPr/>
          <p:nvPr/>
        </p:nvSpPr>
        <p:spPr>
          <a:xfrm>
            <a:off x="11177054" y="530739"/>
            <a:ext cx="271701" cy="354647"/>
          </a:xfrm>
          <a:custGeom>
            <a:avLst/>
            <a:gdLst>
              <a:gd name="connsiteX0" fmla="*/ 5249990 w 5247409"/>
              <a:gd name="connsiteY0" fmla="*/ 3266694 h 6849340"/>
              <a:gd name="connsiteX1" fmla="*/ 3719565 w 5247409"/>
              <a:gd name="connsiteY1" fmla="*/ 2394204 h 6849340"/>
              <a:gd name="connsiteX2" fmla="*/ 3069553 w 5247409"/>
              <a:gd name="connsiteY2" fmla="*/ 2479713 h 6849340"/>
              <a:gd name="connsiteX3" fmla="*/ 3069553 w 5247409"/>
              <a:gd name="connsiteY3" fmla="*/ 1813075 h 6849340"/>
              <a:gd name="connsiteX4" fmla="*/ 3069553 w 5247409"/>
              <a:gd name="connsiteY4" fmla="*/ 1787739 h 6849340"/>
              <a:gd name="connsiteX5" fmla="*/ 3069553 w 5247409"/>
              <a:gd name="connsiteY5" fmla="*/ 1762402 h 6849340"/>
              <a:gd name="connsiteX6" fmla="*/ 3069553 w 5247409"/>
              <a:gd name="connsiteY6" fmla="*/ 872490 h 6849340"/>
              <a:gd name="connsiteX7" fmla="*/ 1539136 w 5247409"/>
              <a:gd name="connsiteY7" fmla="*/ 0 h 6849340"/>
              <a:gd name="connsiteX8" fmla="*/ 0 w 5247409"/>
              <a:gd name="connsiteY8" fmla="*/ 872490 h 6849340"/>
              <a:gd name="connsiteX9" fmla="*/ 0 w 5247409"/>
              <a:gd name="connsiteY9" fmla="*/ 1744980 h 6849340"/>
              <a:gd name="connsiteX10" fmla="*/ 0 w 5247409"/>
              <a:gd name="connsiteY10" fmla="*/ 1770317 h 6849340"/>
              <a:gd name="connsiteX11" fmla="*/ 0 w 5247409"/>
              <a:gd name="connsiteY11" fmla="*/ 1795653 h 6849340"/>
              <a:gd name="connsiteX12" fmla="*/ 0 w 5247409"/>
              <a:gd name="connsiteY12" fmla="*/ 2668143 h 6849340"/>
              <a:gd name="connsiteX13" fmla="*/ 0 w 5247409"/>
              <a:gd name="connsiteY13" fmla="*/ 2693480 h 6849340"/>
              <a:gd name="connsiteX14" fmla="*/ 0 w 5247409"/>
              <a:gd name="connsiteY14" fmla="*/ 2718816 h 6849340"/>
              <a:gd name="connsiteX15" fmla="*/ 0 w 5247409"/>
              <a:gd name="connsiteY15" fmla="*/ 3591306 h 6849340"/>
              <a:gd name="connsiteX16" fmla="*/ 0 w 5247409"/>
              <a:gd name="connsiteY16" fmla="*/ 3616643 h 6849340"/>
              <a:gd name="connsiteX17" fmla="*/ 0 w 5247409"/>
              <a:gd name="connsiteY17" fmla="*/ 3641979 h 6849340"/>
              <a:gd name="connsiteX18" fmla="*/ 0 w 5247409"/>
              <a:gd name="connsiteY18" fmla="*/ 4522384 h 6849340"/>
              <a:gd name="connsiteX19" fmla="*/ 1530425 w 5247409"/>
              <a:gd name="connsiteY19" fmla="*/ 5394874 h 6849340"/>
              <a:gd name="connsiteX20" fmla="*/ 2180437 w 5247409"/>
              <a:gd name="connsiteY20" fmla="*/ 5318076 h 6849340"/>
              <a:gd name="connsiteX21" fmla="*/ 2180437 w 5247409"/>
              <a:gd name="connsiteY21" fmla="*/ 5984714 h 6849340"/>
              <a:gd name="connsiteX22" fmla="*/ 3710862 w 5247409"/>
              <a:gd name="connsiteY22" fmla="*/ 6857204 h 6849340"/>
              <a:gd name="connsiteX23" fmla="*/ 5241288 w 5247409"/>
              <a:gd name="connsiteY23" fmla="*/ 5984714 h 6849340"/>
              <a:gd name="connsiteX24" fmla="*/ 5241288 w 5247409"/>
              <a:gd name="connsiteY24" fmla="*/ 5113808 h 6849340"/>
              <a:gd name="connsiteX25" fmla="*/ 5241288 w 5247409"/>
              <a:gd name="connsiteY25" fmla="*/ 5088472 h 6849340"/>
              <a:gd name="connsiteX26" fmla="*/ 5241288 w 5247409"/>
              <a:gd name="connsiteY26" fmla="*/ 5063135 h 6849340"/>
              <a:gd name="connsiteX27" fmla="*/ 5241288 w 5247409"/>
              <a:gd name="connsiteY27" fmla="*/ 4190645 h 6849340"/>
              <a:gd name="connsiteX28" fmla="*/ 5241288 w 5247409"/>
              <a:gd name="connsiteY28" fmla="*/ 4165309 h 6849340"/>
              <a:gd name="connsiteX29" fmla="*/ 5241288 w 5247409"/>
              <a:gd name="connsiteY29" fmla="*/ 4139972 h 6849340"/>
              <a:gd name="connsiteX30" fmla="*/ 5241288 w 5247409"/>
              <a:gd name="connsiteY30" fmla="*/ 3266694 h 6849340"/>
              <a:gd name="connsiteX31" fmla="*/ 5249990 w 5247409"/>
              <a:gd name="connsiteY31" fmla="*/ 3266694 h 6849340"/>
              <a:gd name="connsiteX32" fmla="*/ 402206 w 5247409"/>
              <a:gd name="connsiteY32" fmla="*/ 1471041 h 6849340"/>
              <a:gd name="connsiteX33" fmla="*/ 436254 w 5247409"/>
              <a:gd name="connsiteY33" fmla="*/ 1488463 h 6849340"/>
              <a:gd name="connsiteX34" fmla="*/ 555801 w 5247409"/>
              <a:gd name="connsiteY34" fmla="*/ 1548635 h 6849340"/>
              <a:gd name="connsiteX35" fmla="*/ 555801 w 5247409"/>
              <a:gd name="connsiteY35" fmla="*/ 1548635 h 6849340"/>
              <a:gd name="connsiteX36" fmla="*/ 684060 w 5247409"/>
              <a:gd name="connsiteY36" fmla="*/ 1600096 h 6849340"/>
              <a:gd name="connsiteX37" fmla="*/ 726809 w 5247409"/>
              <a:gd name="connsiteY37" fmla="*/ 1617518 h 6849340"/>
              <a:gd name="connsiteX38" fmla="*/ 821029 w 5247409"/>
              <a:gd name="connsiteY38" fmla="*/ 1651566 h 6849340"/>
              <a:gd name="connsiteX39" fmla="*/ 881201 w 5247409"/>
              <a:gd name="connsiteY39" fmla="*/ 1668988 h 6849340"/>
              <a:gd name="connsiteX40" fmla="*/ 975421 w 5247409"/>
              <a:gd name="connsiteY40" fmla="*/ 1694324 h 6849340"/>
              <a:gd name="connsiteX41" fmla="*/ 1035593 w 5247409"/>
              <a:gd name="connsiteY41" fmla="*/ 1703035 h 6849340"/>
              <a:gd name="connsiteX42" fmla="*/ 1138515 w 5247409"/>
              <a:gd name="connsiteY42" fmla="*/ 1720458 h 6849340"/>
              <a:gd name="connsiteX43" fmla="*/ 1198687 w 5247409"/>
              <a:gd name="connsiteY43" fmla="*/ 1729169 h 6849340"/>
              <a:gd name="connsiteX44" fmla="*/ 1309532 w 5247409"/>
              <a:gd name="connsiteY44" fmla="*/ 1737880 h 6849340"/>
              <a:gd name="connsiteX45" fmla="*/ 1360993 w 5247409"/>
              <a:gd name="connsiteY45" fmla="*/ 1746591 h 6849340"/>
              <a:gd name="connsiteX46" fmla="*/ 1532010 w 5247409"/>
              <a:gd name="connsiteY46" fmla="*/ 1755302 h 6849340"/>
              <a:gd name="connsiteX47" fmla="*/ 1703027 w 5247409"/>
              <a:gd name="connsiteY47" fmla="*/ 1746591 h 6849340"/>
              <a:gd name="connsiteX48" fmla="*/ 1754488 w 5247409"/>
              <a:gd name="connsiteY48" fmla="*/ 1737880 h 6849340"/>
              <a:gd name="connsiteX49" fmla="*/ 1865333 w 5247409"/>
              <a:gd name="connsiteY49" fmla="*/ 1729169 h 6849340"/>
              <a:gd name="connsiteX50" fmla="*/ 1925505 w 5247409"/>
              <a:gd name="connsiteY50" fmla="*/ 1720458 h 6849340"/>
              <a:gd name="connsiteX51" fmla="*/ 2028427 w 5247409"/>
              <a:gd name="connsiteY51" fmla="*/ 1703035 h 6849340"/>
              <a:gd name="connsiteX52" fmla="*/ 2088599 w 5247409"/>
              <a:gd name="connsiteY52" fmla="*/ 1694324 h 6849340"/>
              <a:gd name="connsiteX53" fmla="*/ 2182818 w 5247409"/>
              <a:gd name="connsiteY53" fmla="*/ 1668988 h 6849340"/>
              <a:gd name="connsiteX54" fmla="*/ 2242991 w 5247409"/>
              <a:gd name="connsiteY54" fmla="*/ 1651566 h 6849340"/>
              <a:gd name="connsiteX55" fmla="*/ 2337210 w 5247409"/>
              <a:gd name="connsiteY55" fmla="*/ 1617518 h 6849340"/>
              <a:gd name="connsiteX56" fmla="*/ 2379960 w 5247409"/>
              <a:gd name="connsiteY56" fmla="*/ 1600096 h 6849340"/>
              <a:gd name="connsiteX57" fmla="*/ 2508218 w 5247409"/>
              <a:gd name="connsiteY57" fmla="*/ 1548635 h 6849340"/>
              <a:gd name="connsiteX58" fmla="*/ 2508218 w 5247409"/>
              <a:gd name="connsiteY58" fmla="*/ 1548635 h 6849340"/>
              <a:gd name="connsiteX59" fmla="*/ 2627766 w 5247409"/>
              <a:gd name="connsiteY59" fmla="*/ 1488463 h 6849340"/>
              <a:gd name="connsiteX60" fmla="*/ 2661813 w 5247409"/>
              <a:gd name="connsiteY60" fmla="*/ 1471041 h 6849340"/>
              <a:gd name="connsiteX61" fmla="*/ 2738611 w 5247409"/>
              <a:gd name="connsiteY61" fmla="*/ 1419580 h 6849340"/>
              <a:gd name="connsiteX62" fmla="*/ 2756033 w 5247409"/>
              <a:gd name="connsiteY62" fmla="*/ 1410869 h 6849340"/>
              <a:gd name="connsiteX63" fmla="*/ 2756033 w 5247409"/>
              <a:gd name="connsiteY63" fmla="*/ 1744192 h 6849340"/>
              <a:gd name="connsiteX64" fmla="*/ 1541509 w 5247409"/>
              <a:gd name="connsiteY64" fmla="*/ 2299993 h 6849340"/>
              <a:gd name="connsiteX65" fmla="*/ 326985 w 5247409"/>
              <a:gd name="connsiteY65" fmla="*/ 1744192 h 6849340"/>
              <a:gd name="connsiteX66" fmla="*/ 326985 w 5247409"/>
              <a:gd name="connsiteY66" fmla="*/ 1410869 h 6849340"/>
              <a:gd name="connsiteX67" fmla="*/ 344407 w 5247409"/>
              <a:gd name="connsiteY67" fmla="*/ 1419580 h 6849340"/>
              <a:gd name="connsiteX68" fmla="*/ 402206 w 5247409"/>
              <a:gd name="connsiteY68" fmla="*/ 1471041 h 6849340"/>
              <a:gd name="connsiteX69" fmla="*/ 3010177 w 5247409"/>
              <a:gd name="connsiteY69" fmla="*/ 4036262 h 6849340"/>
              <a:gd name="connsiteX70" fmla="*/ 3070349 w 5247409"/>
              <a:gd name="connsiteY70" fmla="*/ 4053684 h 6849340"/>
              <a:gd name="connsiteX71" fmla="*/ 3164569 w 5247409"/>
              <a:gd name="connsiteY71" fmla="*/ 4079021 h 6849340"/>
              <a:gd name="connsiteX72" fmla="*/ 3224741 w 5247409"/>
              <a:gd name="connsiteY72" fmla="*/ 4087732 h 6849340"/>
              <a:gd name="connsiteX73" fmla="*/ 3327663 w 5247409"/>
              <a:gd name="connsiteY73" fmla="*/ 4105154 h 6849340"/>
              <a:gd name="connsiteX74" fmla="*/ 3387835 w 5247409"/>
              <a:gd name="connsiteY74" fmla="*/ 4113865 h 6849340"/>
              <a:gd name="connsiteX75" fmla="*/ 3498680 w 5247409"/>
              <a:gd name="connsiteY75" fmla="*/ 4122576 h 6849340"/>
              <a:gd name="connsiteX76" fmla="*/ 3550141 w 5247409"/>
              <a:gd name="connsiteY76" fmla="*/ 4131287 h 6849340"/>
              <a:gd name="connsiteX77" fmla="*/ 3721158 w 5247409"/>
              <a:gd name="connsiteY77" fmla="*/ 4139998 h 6849340"/>
              <a:gd name="connsiteX78" fmla="*/ 3892175 w 5247409"/>
              <a:gd name="connsiteY78" fmla="*/ 4131287 h 6849340"/>
              <a:gd name="connsiteX79" fmla="*/ 3943636 w 5247409"/>
              <a:gd name="connsiteY79" fmla="*/ 4122576 h 6849340"/>
              <a:gd name="connsiteX80" fmla="*/ 4054481 w 5247409"/>
              <a:gd name="connsiteY80" fmla="*/ 4113865 h 6849340"/>
              <a:gd name="connsiteX81" fmla="*/ 4114653 w 5247409"/>
              <a:gd name="connsiteY81" fmla="*/ 4105154 h 6849340"/>
              <a:gd name="connsiteX82" fmla="*/ 4217575 w 5247409"/>
              <a:gd name="connsiteY82" fmla="*/ 4087732 h 6849340"/>
              <a:gd name="connsiteX83" fmla="*/ 4277747 w 5247409"/>
              <a:gd name="connsiteY83" fmla="*/ 4079021 h 6849340"/>
              <a:gd name="connsiteX84" fmla="*/ 4371966 w 5247409"/>
              <a:gd name="connsiteY84" fmla="*/ 4053684 h 6849340"/>
              <a:gd name="connsiteX85" fmla="*/ 4432139 w 5247409"/>
              <a:gd name="connsiteY85" fmla="*/ 4036262 h 6849340"/>
              <a:gd name="connsiteX86" fmla="*/ 4526358 w 5247409"/>
              <a:gd name="connsiteY86" fmla="*/ 4002215 h 6849340"/>
              <a:gd name="connsiteX87" fmla="*/ 4569117 w 5247409"/>
              <a:gd name="connsiteY87" fmla="*/ 3984793 h 6849340"/>
              <a:gd name="connsiteX88" fmla="*/ 4697375 w 5247409"/>
              <a:gd name="connsiteY88" fmla="*/ 3933332 h 6849340"/>
              <a:gd name="connsiteX89" fmla="*/ 4697375 w 5247409"/>
              <a:gd name="connsiteY89" fmla="*/ 3933332 h 6849340"/>
              <a:gd name="connsiteX90" fmla="*/ 4816931 w 5247409"/>
              <a:gd name="connsiteY90" fmla="*/ 3873160 h 6849340"/>
              <a:gd name="connsiteX91" fmla="*/ 4850979 w 5247409"/>
              <a:gd name="connsiteY91" fmla="*/ 3855738 h 6849340"/>
              <a:gd name="connsiteX92" fmla="*/ 4927777 w 5247409"/>
              <a:gd name="connsiteY92" fmla="*/ 3804276 h 6849340"/>
              <a:gd name="connsiteX93" fmla="*/ 4945198 w 5247409"/>
              <a:gd name="connsiteY93" fmla="*/ 3795565 h 6849340"/>
              <a:gd name="connsiteX94" fmla="*/ 4945198 w 5247409"/>
              <a:gd name="connsiteY94" fmla="*/ 4128888 h 6849340"/>
              <a:gd name="connsiteX95" fmla="*/ 3730674 w 5247409"/>
              <a:gd name="connsiteY95" fmla="*/ 4684689 h 6849340"/>
              <a:gd name="connsiteX96" fmla="*/ 2943693 w 5247409"/>
              <a:gd name="connsiteY96" fmla="*/ 4547720 h 6849340"/>
              <a:gd name="connsiteX97" fmla="*/ 2934982 w 5247409"/>
              <a:gd name="connsiteY97" fmla="*/ 4539009 h 6849340"/>
              <a:gd name="connsiteX98" fmla="*/ 2516150 w 5247409"/>
              <a:gd name="connsiteY98" fmla="*/ 4179561 h 6849340"/>
              <a:gd name="connsiteX99" fmla="*/ 2516150 w 5247409"/>
              <a:gd name="connsiteY99" fmla="*/ 4170850 h 6849340"/>
              <a:gd name="connsiteX100" fmla="*/ 2516150 w 5247409"/>
              <a:gd name="connsiteY100" fmla="*/ 4145514 h 6849340"/>
              <a:gd name="connsiteX101" fmla="*/ 2516150 w 5247409"/>
              <a:gd name="connsiteY101" fmla="*/ 4145514 h 6849340"/>
              <a:gd name="connsiteX102" fmla="*/ 2516150 w 5247409"/>
              <a:gd name="connsiteY102" fmla="*/ 3786066 h 6849340"/>
              <a:gd name="connsiteX103" fmla="*/ 2558900 w 5247409"/>
              <a:gd name="connsiteY103" fmla="*/ 3820114 h 6849340"/>
              <a:gd name="connsiteX104" fmla="*/ 2558900 w 5247409"/>
              <a:gd name="connsiteY104" fmla="*/ 3820114 h 6849340"/>
              <a:gd name="connsiteX105" fmla="*/ 2567611 w 5247409"/>
              <a:gd name="connsiteY105" fmla="*/ 3820114 h 6849340"/>
              <a:gd name="connsiteX106" fmla="*/ 2585033 w 5247409"/>
              <a:gd name="connsiteY106" fmla="*/ 3828825 h 6849340"/>
              <a:gd name="connsiteX107" fmla="*/ 2585033 w 5247409"/>
              <a:gd name="connsiteY107" fmla="*/ 3828825 h 6849340"/>
              <a:gd name="connsiteX108" fmla="*/ 2627783 w 5247409"/>
              <a:gd name="connsiteY108" fmla="*/ 3854162 h 6849340"/>
              <a:gd name="connsiteX109" fmla="*/ 2627783 w 5247409"/>
              <a:gd name="connsiteY109" fmla="*/ 3854162 h 6849340"/>
              <a:gd name="connsiteX110" fmla="*/ 2670533 w 5247409"/>
              <a:gd name="connsiteY110" fmla="*/ 3879498 h 6849340"/>
              <a:gd name="connsiteX111" fmla="*/ 2679244 w 5247409"/>
              <a:gd name="connsiteY111" fmla="*/ 3879498 h 6849340"/>
              <a:gd name="connsiteX112" fmla="*/ 2696666 w 5247409"/>
              <a:gd name="connsiteY112" fmla="*/ 3888209 h 6849340"/>
              <a:gd name="connsiteX113" fmla="*/ 2807511 w 5247409"/>
              <a:gd name="connsiteY113" fmla="*/ 3939670 h 6849340"/>
              <a:gd name="connsiteX114" fmla="*/ 2807511 w 5247409"/>
              <a:gd name="connsiteY114" fmla="*/ 3939670 h 6849340"/>
              <a:gd name="connsiteX115" fmla="*/ 2832848 w 5247409"/>
              <a:gd name="connsiteY115" fmla="*/ 3948381 h 6849340"/>
              <a:gd name="connsiteX116" fmla="*/ 2893020 w 5247409"/>
              <a:gd name="connsiteY116" fmla="*/ 3973718 h 6849340"/>
              <a:gd name="connsiteX117" fmla="*/ 2935770 w 5247409"/>
              <a:gd name="connsiteY117" fmla="*/ 3991140 h 6849340"/>
              <a:gd name="connsiteX118" fmla="*/ 3010177 w 5247409"/>
              <a:gd name="connsiteY118" fmla="*/ 4036262 h 6849340"/>
              <a:gd name="connsiteX119" fmla="*/ 2189148 w 5247409"/>
              <a:gd name="connsiteY119" fmla="*/ 4062387 h 6849340"/>
              <a:gd name="connsiteX120" fmla="*/ 1539136 w 5247409"/>
              <a:gd name="connsiteY120" fmla="*/ 4156606 h 6849340"/>
              <a:gd name="connsiteX121" fmla="*/ 324621 w 5247409"/>
              <a:gd name="connsiteY121" fmla="*/ 3600805 h 6849340"/>
              <a:gd name="connsiteX122" fmla="*/ 324621 w 5247409"/>
              <a:gd name="connsiteY122" fmla="*/ 3267482 h 6849340"/>
              <a:gd name="connsiteX123" fmla="*/ 1539145 w 5247409"/>
              <a:gd name="connsiteY123" fmla="*/ 3600805 h 6849340"/>
              <a:gd name="connsiteX124" fmla="*/ 2189157 w 5247409"/>
              <a:gd name="connsiteY124" fmla="*/ 3524008 h 6849340"/>
              <a:gd name="connsiteX125" fmla="*/ 2189148 w 5247409"/>
              <a:gd name="connsiteY125" fmla="*/ 4062387 h 6849340"/>
              <a:gd name="connsiteX126" fmla="*/ 2189148 w 5247409"/>
              <a:gd name="connsiteY126" fmla="*/ 4062387 h 6849340"/>
              <a:gd name="connsiteX127" fmla="*/ 4934089 w 5247409"/>
              <a:gd name="connsiteY127" fmla="*/ 5062347 h 6849340"/>
              <a:gd name="connsiteX128" fmla="*/ 3719565 w 5247409"/>
              <a:gd name="connsiteY128" fmla="*/ 5618148 h 6849340"/>
              <a:gd name="connsiteX129" fmla="*/ 2505041 w 5247409"/>
              <a:gd name="connsiteY129" fmla="*/ 5087684 h 6849340"/>
              <a:gd name="connsiteX130" fmla="*/ 2505041 w 5247409"/>
              <a:gd name="connsiteY130" fmla="*/ 5087684 h 6849340"/>
              <a:gd name="connsiteX131" fmla="*/ 2505041 w 5247409"/>
              <a:gd name="connsiteY131" fmla="*/ 4728236 h 6849340"/>
              <a:gd name="connsiteX132" fmla="*/ 2736229 w 5247409"/>
              <a:gd name="connsiteY132" fmla="*/ 4865206 h 6849340"/>
              <a:gd name="connsiteX133" fmla="*/ 2736229 w 5247409"/>
              <a:gd name="connsiteY133" fmla="*/ 4865206 h 6849340"/>
              <a:gd name="connsiteX134" fmla="*/ 2778979 w 5247409"/>
              <a:gd name="connsiteY134" fmla="*/ 4882628 h 6849340"/>
              <a:gd name="connsiteX135" fmla="*/ 2804316 w 5247409"/>
              <a:gd name="connsiteY135" fmla="*/ 4891339 h 6849340"/>
              <a:gd name="connsiteX136" fmla="*/ 3719565 w 5247409"/>
              <a:gd name="connsiteY136" fmla="*/ 5062356 h 6849340"/>
              <a:gd name="connsiteX137" fmla="*/ 4934089 w 5247409"/>
              <a:gd name="connsiteY137" fmla="*/ 4729033 h 6849340"/>
              <a:gd name="connsiteX138" fmla="*/ 4934089 w 5247409"/>
              <a:gd name="connsiteY138" fmla="*/ 5062347 h 6849340"/>
              <a:gd name="connsiteX139" fmla="*/ 2299993 w 5247409"/>
              <a:gd name="connsiteY139" fmla="*/ 2924669 h 6849340"/>
              <a:gd name="connsiteX140" fmla="*/ 2257243 w 5247409"/>
              <a:gd name="connsiteY140" fmla="*/ 2984841 h 6849340"/>
              <a:gd name="connsiteX141" fmla="*/ 2239821 w 5247409"/>
              <a:gd name="connsiteY141" fmla="*/ 3018888 h 6849340"/>
              <a:gd name="connsiteX142" fmla="*/ 2222399 w 5247409"/>
              <a:gd name="connsiteY142" fmla="*/ 3061638 h 6849340"/>
              <a:gd name="connsiteX143" fmla="*/ 2204977 w 5247409"/>
              <a:gd name="connsiteY143" fmla="*/ 3104388 h 6849340"/>
              <a:gd name="connsiteX144" fmla="*/ 2196266 w 5247409"/>
              <a:gd name="connsiteY144" fmla="*/ 3121810 h 6849340"/>
              <a:gd name="connsiteX145" fmla="*/ 1529628 w 5247409"/>
              <a:gd name="connsiteY145" fmla="*/ 3224732 h 6849340"/>
              <a:gd name="connsiteX146" fmla="*/ 315113 w 5247409"/>
              <a:gd name="connsiteY146" fmla="*/ 2668931 h 6849340"/>
              <a:gd name="connsiteX147" fmla="*/ 315113 w 5247409"/>
              <a:gd name="connsiteY147" fmla="*/ 2335617 h 6849340"/>
              <a:gd name="connsiteX148" fmla="*/ 1529637 w 5247409"/>
              <a:gd name="connsiteY148" fmla="*/ 2668940 h 6849340"/>
              <a:gd name="connsiteX149" fmla="*/ 2744161 w 5247409"/>
              <a:gd name="connsiteY149" fmla="*/ 2335617 h 6849340"/>
              <a:gd name="connsiteX150" fmla="*/ 2744161 w 5247409"/>
              <a:gd name="connsiteY150" fmla="*/ 2574720 h 6849340"/>
              <a:gd name="connsiteX151" fmla="*/ 2299205 w 5247409"/>
              <a:gd name="connsiteY151" fmla="*/ 2908043 h 6849340"/>
              <a:gd name="connsiteX152" fmla="*/ 2299993 w 5247409"/>
              <a:gd name="connsiteY152" fmla="*/ 2924669 h 6849340"/>
              <a:gd name="connsiteX153" fmla="*/ 4934089 w 5247409"/>
              <a:gd name="connsiteY153" fmla="*/ 3266694 h 6849340"/>
              <a:gd name="connsiteX154" fmla="*/ 3719565 w 5247409"/>
              <a:gd name="connsiteY154" fmla="*/ 3822495 h 6849340"/>
              <a:gd name="connsiteX155" fmla="*/ 2898536 w 5247409"/>
              <a:gd name="connsiteY155" fmla="*/ 3668900 h 6849340"/>
              <a:gd name="connsiteX156" fmla="*/ 2898536 w 5247409"/>
              <a:gd name="connsiteY156" fmla="*/ 3668900 h 6849340"/>
              <a:gd name="connsiteX157" fmla="*/ 2821738 w 5247409"/>
              <a:gd name="connsiteY157" fmla="*/ 3634853 h 6849340"/>
              <a:gd name="connsiteX158" fmla="*/ 2821738 w 5247409"/>
              <a:gd name="connsiteY158" fmla="*/ 3634853 h 6849340"/>
              <a:gd name="connsiteX159" fmla="*/ 2821738 w 5247409"/>
              <a:gd name="connsiteY159" fmla="*/ 3634853 h 6849340"/>
              <a:gd name="connsiteX160" fmla="*/ 2821738 w 5247409"/>
              <a:gd name="connsiteY160" fmla="*/ 3634853 h 6849340"/>
              <a:gd name="connsiteX161" fmla="*/ 2813027 w 5247409"/>
              <a:gd name="connsiteY161" fmla="*/ 3626142 h 6849340"/>
              <a:gd name="connsiteX162" fmla="*/ 2804316 w 5247409"/>
              <a:gd name="connsiteY162" fmla="*/ 3626142 h 6849340"/>
              <a:gd name="connsiteX163" fmla="*/ 2770268 w 5247409"/>
              <a:gd name="connsiteY163" fmla="*/ 3608720 h 6849340"/>
              <a:gd name="connsiteX164" fmla="*/ 2736221 w 5247409"/>
              <a:gd name="connsiteY164" fmla="*/ 3583383 h 6849340"/>
              <a:gd name="connsiteX165" fmla="*/ 2736221 w 5247409"/>
              <a:gd name="connsiteY165" fmla="*/ 3583383 h 6849340"/>
              <a:gd name="connsiteX166" fmla="*/ 2727510 w 5247409"/>
              <a:gd name="connsiteY166" fmla="*/ 3574672 h 6849340"/>
              <a:gd name="connsiteX167" fmla="*/ 2718799 w 5247409"/>
              <a:gd name="connsiteY167" fmla="*/ 3574672 h 6849340"/>
              <a:gd name="connsiteX168" fmla="*/ 2667338 w 5247409"/>
              <a:gd name="connsiteY168" fmla="*/ 3531922 h 6849340"/>
              <a:gd name="connsiteX169" fmla="*/ 2667338 w 5247409"/>
              <a:gd name="connsiteY169" fmla="*/ 3531922 h 6849340"/>
              <a:gd name="connsiteX170" fmla="*/ 2658627 w 5247409"/>
              <a:gd name="connsiteY170" fmla="*/ 3531922 h 6849340"/>
              <a:gd name="connsiteX171" fmla="*/ 2658627 w 5247409"/>
              <a:gd name="connsiteY171" fmla="*/ 3531922 h 6849340"/>
              <a:gd name="connsiteX172" fmla="*/ 2633290 w 5247409"/>
              <a:gd name="connsiteY172" fmla="*/ 3506586 h 6849340"/>
              <a:gd name="connsiteX173" fmla="*/ 2633290 w 5247409"/>
              <a:gd name="connsiteY173" fmla="*/ 3506586 h 6849340"/>
              <a:gd name="connsiteX174" fmla="*/ 2607954 w 5247409"/>
              <a:gd name="connsiteY174" fmla="*/ 3489163 h 6849340"/>
              <a:gd name="connsiteX175" fmla="*/ 2607954 w 5247409"/>
              <a:gd name="connsiteY175" fmla="*/ 3489163 h 6849340"/>
              <a:gd name="connsiteX176" fmla="*/ 2607954 w 5247409"/>
              <a:gd name="connsiteY176" fmla="*/ 3489163 h 6849340"/>
              <a:gd name="connsiteX177" fmla="*/ 2607954 w 5247409"/>
              <a:gd name="connsiteY177" fmla="*/ 3489163 h 6849340"/>
              <a:gd name="connsiteX178" fmla="*/ 2582617 w 5247409"/>
              <a:gd name="connsiteY178" fmla="*/ 3463827 h 6849340"/>
              <a:gd name="connsiteX179" fmla="*/ 2565195 w 5247409"/>
              <a:gd name="connsiteY179" fmla="*/ 3438491 h 6849340"/>
              <a:gd name="connsiteX180" fmla="*/ 2565195 w 5247409"/>
              <a:gd name="connsiteY180" fmla="*/ 3438491 h 6849340"/>
              <a:gd name="connsiteX181" fmla="*/ 2565195 w 5247409"/>
              <a:gd name="connsiteY181" fmla="*/ 3438491 h 6849340"/>
              <a:gd name="connsiteX182" fmla="*/ 2547773 w 5247409"/>
              <a:gd name="connsiteY182" fmla="*/ 3413154 h 6849340"/>
              <a:gd name="connsiteX183" fmla="*/ 2530351 w 5247409"/>
              <a:gd name="connsiteY183" fmla="*/ 3387817 h 6849340"/>
              <a:gd name="connsiteX184" fmla="*/ 2530351 w 5247409"/>
              <a:gd name="connsiteY184" fmla="*/ 3387817 h 6849340"/>
              <a:gd name="connsiteX185" fmla="*/ 2505014 w 5247409"/>
              <a:gd name="connsiteY185" fmla="*/ 3293598 h 6849340"/>
              <a:gd name="connsiteX186" fmla="*/ 2505014 w 5247409"/>
              <a:gd name="connsiteY186" fmla="*/ 3293598 h 6849340"/>
              <a:gd name="connsiteX187" fmla="*/ 2505014 w 5247409"/>
              <a:gd name="connsiteY187" fmla="*/ 3293598 h 6849340"/>
              <a:gd name="connsiteX188" fmla="*/ 2505014 w 5247409"/>
              <a:gd name="connsiteY188" fmla="*/ 3276176 h 6849340"/>
              <a:gd name="connsiteX189" fmla="*/ 2505014 w 5247409"/>
              <a:gd name="connsiteY189" fmla="*/ 3276176 h 6849340"/>
              <a:gd name="connsiteX190" fmla="*/ 2505014 w 5247409"/>
              <a:gd name="connsiteY190" fmla="*/ 3276176 h 6849340"/>
              <a:gd name="connsiteX191" fmla="*/ 2513726 w 5247409"/>
              <a:gd name="connsiteY191" fmla="*/ 3216004 h 6849340"/>
              <a:gd name="connsiteX192" fmla="*/ 2513726 w 5247409"/>
              <a:gd name="connsiteY192" fmla="*/ 3216004 h 6849340"/>
              <a:gd name="connsiteX193" fmla="*/ 2966596 w 5247409"/>
              <a:gd name="connsiteY193" fmla="*/ 2856556 h 6849340"/>
              <a:gd name="connsiteX194" fmla="*/ 2975307 w 5247409"/>
              <a:gd name="connsiteY194" fmla="*/ 2856556 h 6849340"/>
              <a:gd name="connsiteX195" fmla="*/ 3727453 w 5247409"/>
              <a:gd name="connsiteY195" fmla="*/ 2728298 h 6849340"/>
              <a:gd name="connsiteX196" fmla="*/ 4934089 w 5247409"/>
              <a:gd name="connsiteY196" fmla="*/ 3266694 h 6849340"/>
              <a:gd name="connsiteX197" fmla="*/ 1530425 w 5247409"/>
              <a:gd name="connsiteY197" fmla="*/ 316698 h 6849340"/>
              <a:gd name="connsiteX198" fmla="*/ 2744949 w 5247409"/>
              <a:gd name="connsiteY198" fmla="*/ 872499 h 6849340"/>
              <a:gd name="connsiteX199" fmla="*/ 1530425 w 5247409"/>
              <a:gd name="connsiteY199" fmla="*/ 1428300 h 6849340"/>
              <a:gd name="connsiteX200" fmla="*/ 315901 w 5247409"/>
              <a:gd name="connsiteY200" fmla="*/ 872499 h 6849340"/>
              <a:gd name="connsiteX201" fmla="*/ 1530425 w 5247409"/>
              <a:gd name="connsiteY201" fmla="*/ 316698 h 6849340"/>
              <a:gd name="connsiteX202" fmla="*/ 316698 w 5247409"/>
              <a:gd name="connsiteY202" fmla="*/ 4523968 h 6849340"/>
              <a:gd name="connsiteX203" fmla="*/ 316698 w 5247409"/>
              <a:gd name="connsiteY203" fmla="*/ 4190645 h 6849340"/>
              <a:gd name="connsiteX204" fmla="*/ 1531213 w 5247409"/>
              <a:gd name="connsiteY204" fmla="*/ 4523968 h 6849340"/>
              <a:gd name="connsiteX205" fmla="*/ 2181225 w 5247409"/>
              <a:gd name="connsiteY205" fmla="*/ 4447171 h 6849340"/>
              <a:gd name="connsiteX206" fmla="*/ 2181225 w 5247409"/>
              <a:gd name="connsiteY206" fmla="*/ 4994261 h 6849340"/>
              <a:gd name="connsiteX207" fmla="*/ 1531213 w 5247409"/>
              <a:gd name="connsiteY207" fmla="*/ 5088480 h 6849340"/>
              <a:gd name="connsiteX208" fmla="*/ 316698 w 5247409"/>
              <a:gd name="connsiteY208" fmla="*/ 4523968 h 6849340"/>
              <a:gd name="connsiteX209" fmla="*/ 4934089 w 5247409"/>
              <a:gd name="connsiteY209" fmla="*/ 5986298 h 6849340"/>
              <a:gd name="connsiteX210" fmla="*/ 3719565 w 5247409"/>
              <a:gd name="connsiteY210" fmla="*/ 6542099 h 6849340"/>
              <a:gd name="connsiteX211" fmla="*/ 2505041 w 5247409"/>
              <a:gd name="connsiteY211" fmla="*/ 5986298 h 6849340"/>
              <a:gd name="connsiteX212" fmla="*/ 2505041 w 5247409"/>
              <a:gd name="connsiteY212" fmla="*/ 5652975 h 6849340"/>
              <a:gd name="connsiteX213" fmla="*/ 3719565 w 5247409"/>
              <a:gd name="connsiteY213" fmla="*/ 5986298 h 6849340"/>
              <a:gd name="connsiteX214" fmla="*/ 4934089 w 5247409"/>
              <a:gd name="connsiteY214" fmla="*/ 5652975 h 6849340"/>
              <a:gd name="connsiteX215" fmla="*/ 4934089 w 5247409"/>
              <a:gd name="connsiteY215" fmla="*/ 5986298 h 6849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</a:cxnLst>
            <a:rect l="l" t="t" r="r" b="b"/>
            <a:pathLst>
              <a:path w="5247409" h="6849340">
                <a:moveTo>
                  <a:pt x="5249990" y="3266694"/>
                </a:moveTo>
                <a:cubicBezTo>
                  <a:pt x="5249990" y="2778988"/>
                  <a:pt x="4574641" y="2394204"/>
                  <a:pt x="3719565" y="2394204"/>
                </a:cubicBezTo>
                <a:cubicBezTo>
                  <a:pt x="3480461" y="2394204"/>
                  <a:pt x="3266694" y="2419541"/>
                  <a:pt x="3069553" y="2479713"/>
                </a:cubicBezTo>
                <a:lnTo>
                  <a:pt x="3069553" y="1813075"/>
                </a:lnTo>
                <a:cubicBezTo>
                  <a:pt x="3069553" y="1804364"/>
                  <a:pt x="3069553" y="1795653"/>
                  <a:pt x="3069553" y="1787739"/>
                </a:cubicBezTo>
                <a:cubicBezTo>
                  <a:pt x="3069553" y="1779028"/>
                  <a:pt x="3069553" y="1770317"/>
                  <a:pt x="3069553" y="1762402"/>
                </a:cubicBezTo>
                <a:lnTo>
                  <a:pt x="3069553" y="872490"/>
                </a:lnTo>
                <a:cubicBezTo>
                  <a:pt x="3069553" y="384784"/>
                  <a:pt x="2394204" y="0"/>
                  <a:pt x="1539136" y="0"/>
                </a:cubicBezTo>
                <a:cubicBezTo>
                  <a:pt x="675349" y="0"/>
                  <a:pt x="0" y="384784"/>
                  <a:pt x="0" y="872490"/>
                </a:cubicBezTo>
                <a:lnTo>
                  <a:pt x="0" y="1744980"/>
                </a:lnTo>
                <a:cubicBezTo>
                  <a:pt x="0" y="1753691"/>
                  <a:pt x="0" y="1762402"/>
                  <a:pt x="0" y="1770317"/>
                </a:cubicBezTo>
                <a:cubicBezTo>
                  <a:pt x="0" y="1779028"/>
                  <a:pt x="0" y="1787739"/>
                  <a:pt x="0" y="1795653"/>
                </a:cubicBezTo>
                <a:lnTo>
                  <a:pt x="0" y="2668143"/>
                </a:lnTo>
                <a:cubicBezTo>
                  <a:pt x="0" y="2676854"/>
                  <a:pt x="0" y="2685565"/>
                  <a:pt x="0" y="2693480"/>
                </a:cubicBezTo>
                <a:cubicBezTo>
                  <a:pt x="0" y="2701394"/>
                  <a:pt x="0" y="2710902"/>
                  <a:pt x="0" y="2718816"/>
                </a:cubicBezTo>
                <a:lnTo>
                  <a:pt x="0" y="3591306"/>
                </a:lnTo>
                <a:cubicBezTo>
                  <a:pt x="0" y="3600017"/>
                  <a:pt x="0" y="3608728"/>
                  <a:pt x="0" y="3616643"/>
                </a:cubicBezTo>
                <a:cubicBezTo>
                  <a:pt x="0" y="3624557"/>
                  <a:pt x="0" y="3634065"/>
                  <a:pt x="0" y="3641979"/>
                </a:cubicBezTo>
                <a:lnTo>
                  <a:pt x="0" y="4522384"/>
                </a:lnTo>
                <a:cubicBezTo>
                  <a:pt x="0" y="5010090"/>
                  <a:pt x="675349" y="5394874"/>
                  <a:pt x="1530425" y="5394874"/>
                </a:cubicBezTo>
                <a:cubicBezTo>
                  <a:pt x="1761614" y="5394874"/>
                  <a:pt x="1983295" y="5369537"/>
                  <a:pt x="2180437" y="5318076"/>
                </a:cubicBezTo>
                <a:lnTo>
                  <a:pt x="2180437" y="5984714"/>
                </a:lnTo>
                <a:cubicBezTo>
                  <a:pt x="2180437" y="6472420"/>
                  <a:pt x="2855786" y="6857204"/>
                  <a:pt x="3710862" y="6857204"/>
                </a:cubicBezTo>
                <a:cubicBezTo>
                  <a:pt x="4565939" y="6857204"/>
                  <a:pt x="5241288" y="6472420"/>
                  <a:pt x="5241288" y="5984714"/>
                </a:cubicBezTo>
                <a:lnTo>
                  <a:pt x="5241288" y="5113808"/>
                </a:lnTo>
                <a:cubicBezTo>
                  <a:pt x="5241288" y="5105097"/>
                  <a:pt x="5241288" y="5096386"/>
                  <a:pt x="5241288" y="5088472"/>
                </a:cubicBezTo>
                <a:cubicBezTo>
                  <a:pt x="5241288" y="5079760"/>
                  <a:pt x="5241288" y="5071050"/>
                  <a:pt x="5241288" y="5063135"/>
                </a:cubicBezTo>
                <a:lnTo>
                  <a:pt x="5241288" y="4190645"/>
                </a:lnTo>
                <a:cubicBezTo>
                  <a:pt x="5241288" y="4181934"/>
                  <a:pt x="5241288" y="4173223"/>
                  <a:pt x="5241288" y="4165309"/>
                </a:cubicBezTo>
                <a:cubicBezTo>
                  <a:pt x="5241288" y="4156598"/>
                  <a:pt x="5241288" y="4147886"/>
                  <a:pt x="5241288" y="4139972"/>
                </a:cubicBezTo>
                <a:lnTo>
                  <a:pt x="5241288" y="3266694"/>
                </a:lnTo>
                <a:lnTo>
                  <a:pt x="5249990" y="3266694"/>
                </a:lnTo>
                <a:close/>
                <a:moveTo>
                  <a:pt x="402206" y="1471041"/>
                </a:moveTo>
                <a:cubicBezTo>
                  <a:pt x="410917" y="1479752"/>
                  <a:pt x="427543" y="1488463"/>
                  <a:pt x="436254" y="1488463"/>
                </a:cubicBezTo>
                <a:cubicBezTo>
                  <a:pt x="470301" y="1513800"/>
                  <a:pt x="513051" y="1531213"/>
                  <a:pt x="555801" y="1548635"/>
                </a:cubicBezTo>
                <a:lnTo>
                  <a:pt x="555801" y="1548635"/>
                </a:lnTo>
                <a:cubicBezTo>
                  <a:pt x="598551" y="1566057"/>
                  <a:pt x="641310" y="1582683"/>
                  <a:pt x="684060" y="1600096"/>
                </a:cubicBezTo>
                <a:cubicBezTo>
                  <a:pt x="701482" y="1608807"/>
                  <a:pt x="718107" y="1608807"/>
                  <a:pt x="726809" y="1617518"/>
                </a:cubicBezTo>
                <a:cubicBezTo>
                  <a:pt x="760857" y="1626229"/>
                  <a:pt x="786982" y="1634940"/>
                  <a:pt x="821029" y="1651566"/>
                </a:cubicBezTo>
                <a:cubicBezTo>
                  <a:pt x="838451" y="1660277"/>
                  <a:pt x="855077" y="1660277"/>
                  <a:pt x="881201" y="1668988"/>
                </a:cubicBezTo>
                <a:cubicBezTo>
                  <a:pt x="915249" y="1677699"/>
                  <a:pt x="941373" y="1686410"/>
                  <a:pt x="975421" y="1694324"/>
                </a:cubicBezTo>
                <a:cubicBezTo>
                  <a:pt x="992843" y="1703035"/>
                  <a:pt x="1018171" y="1703035"/>
                  <a:pt x="1035593" y="1703035"/>
                </a:cubicBezTo>
                <a:cubicBezTo>
                  <a:pt x="1069640" y="1711747"/>
                  <a:pt x="1103679" y="1711747"/>
                  <a:pt x="1138515" y="1720458"/>
                </a:cubicBezTo>
                <a:cubicBezTo>
                  <a:pt x="1155937" y="1720458"/>
                  <a:pt x="1181265" y="1729169"/>
                  <a:pt x="1198687" y="1729169"/>
                </a:cubicBezTo>
                <a:cubicBezTo>
                  <a:pt x="1232734" y="1737880"/>
                  <a:pt x="1275484" y="1737880"/>
                  <a:pt x="1309532" y="1737880"/>
                </a:cubicBezTo>
                <a:cubicBezTo>
                  <a:pt x="1326954" y="1737880"/>
                  <a:pt x="1343579" y="1737880"/>
                  <a:pt x="1360993" y="1746591"/>
                </a:cubicBezTo>
                <a:cubicBezTo>
                  <a:pt x="1421165" y="1746591"/>
                  <a:pt x="1471838" y="1755302"/>
                  <a:pt x="1532010" y="1755302"/>
                </a:cubicBezTo>
                <a:cubicBezTo>
                  <a:pt x="1592182" y="1755302"/>
                  <a:pt x="1651557" y="1755302"/>
                  <a:pt x="1703027" y="1746591"/>
                </a:cubicBezTo>
                <a:cubicBezTo>
                  <a:pt x="1720449" y="1746591"/>
                  <a:pt x="1737074" y="1746591"/>
                  <a:pt x="1754488" y="1737880"/>
                </a:cubicBezTo>
                <a:cubicBezTo>
                  <a:pt x="1788535" y="1737880"/>
                  <a:pt x="1831285" y="1729169"/>
                  <a:pt x="1865333" y="1729169"/>
                </a:cubicBezTo>
                <a:cubicBezTo>
                  <a:pt x="1882755" y="1729169"/>
                  <a:pt x="1908083" y="1720458"/>
                  <a:pt x="1925505" y="1720458"/>
                </a:cubicBezTo>
                <a:cubicBezTo>
                  <a:pt x="1959552" y="1711747"/>
                  <a:pt x="1993591" y="1711747"/>
                  <a:pt x="2028427" y="1703035"/>
                </a:cubicBezTo>
                <a:cubicBezTo>
                  <a:pt x="2045849" y="1703035"/>
                  <a:pt x="2071177" y="1694324"/>
                  <a:pt x="2088599" y="1694324"/>
                </a:cubicBezTo>
                <a:cubicBezTo>
                  <a:pt x="2122646" y="1685613"/>
                  <a:pt x="2148771" y="1676902"/>
                  <a:pt x="2182818" y="1668988"/>
                </a:cubicBezTo>
                <a:cubicBezTo>
                  <a:pt x="2200240" y="1660277"/>
                  <a:pt x="2216866" y="1660277"/>
                  <a:pt x="2242991" y="1651566"/>
                </a:cubicBezTo>
                <a:cubicBezTo>
                  <a:pt x="2277038" y="1642855"/>
                  <a:pt x="2303162" y="1634144"/>
                  <a:pt x="2337210" y="1617518"/>
                </a:cubicBezTo>
                <a:cubicBezTo>
                  <a:pt x="2354632" y="1608807"/>
                  <a:pt x="2371258" y="1608807"/>
                  <a:pt x="2379960" y="1600096"/>
                </a:cubicBezTo>
                <a:cubicBezTo>
                  <a:pt x="2422710" y="1582674"/>
                  <a:pt x="2465468" y="1566049"/>
                  <a:pt x="2508218" y="1548635"/>
                </a:cubicBezTo>
                <a:lnTo>
                  <a:pt x="2508218" y="1548635"/>
                </a:lnTo>
                <a:cubicBezTo>
                  <a:pt x="2550968" y="1531213"/>
                  <a:pt x="2585016" y="1505885"/>
                  <a:pt x="2627766" y="1488463"/>
                </a:cubicBezTo>
                <a:cubicBezTo>
                  <a:pt x="2636477" y="1479752"/>
                  <a:pt x="2653102" y="1471041"/>
                  <a:pt x="2661813" y="1471041"/>
                </a:cubicBezTo>
                <a:cubicBezTo>
                  <a:pt x="2687150" y="1453619"/>
                  <a:pt x="2713274" y="1436993"/>
                  <a:pt x="2738611" y="1419580"/>
                </a:cubicBezTo>
                <a:cubicBezTo>
                  <a:pt x="2738611" y="1419580"/>
                  <a:pt x="2747322" y="1410869"/>
                  <a:pt x="2756033" y="1410869"/>
                </a:cubicBezTo>
                <a:lnTo>
                  <a:pt x="2756033" y="1744192"/>
                </a:lnTo>
                <a:cubicBezTo>
                  <a:pt x="2756033" y="2009420"/>
                  <a:pt x="2260404" y="2299993"/>
                  <a:pt x="1541509" y="2299993"/>
                </a:cubicBezTo>
                <a:cubicBezTo>
                  <a:pt x="822614" y="2299993"/>
                  <a:pt x="326985" y="2009429"/>
                  <a:pt x="326985" y="1744192"/>
                </a:cubicBezTo>
                <a:lnTo>
                  <a:pt x="326985" y="1410869"/>
                </a:lnTo>
                <a:cubicBezTo>
                  <a:pt x="326985" y="1410869"/>
                  <a:pt x="335696" y="1419580"/>
                  <a:pt x="344407" y="1419580"/>
                </a:cubicBezTo>
                <a:cubicBezTo>
                  <a:pt x="350745" y="1436993"/>
                  <a:pt x="376073" y="1454416"/>
                  <a:pt x="402206" y="1471041"/>
                </a:cubicBezTo>
                <a:close/>
                <a:moveTo>
                  <a:pt x="3010177" y="4036262"/>
                </a:moveTo>
                <a:cubicBezTo>
                  <a:pt x="3027599" y="4044973"/>
                  <a:pt x="3044225" y="4044973"/>
                  <a:pt x="3070349" y="4053684"/>
                </a:cubicBezTo>
                <a:cubicBezTo>
                  <a:pt x="3104397" y="4062395"/>
                  <a:pt x="3130521" y="4071106"/>
                  <a:pt x="3164569" y="4079021"/>
                </a:cubicBezTo>
                <a:cubicBezTo>
                  <a:pt x="3181991" y="4087732"/>
                  <a:pt x="3207319" y="4087732"/>
                  <a:pt x="3224741" y="4087732"/>
                </a:cubicBezTo>
                <a:cubicBezTo>
                  <a:pt x="3258788" y="4096443"/>
                  <a:pt x="3292827" y="4096443"/>
                  <a:pt x="3327663" y="4105154"/>
                </a:cubicBezTo>
                <a:cubicBezTo>
                  <a:pt x="3345085" y="4105154"/>
                  <a:pt x="3370413" y="4113865"/>
                  <a:pt x="3387835" y="4113865"/>
                </a:cubicBezTo>
                <a:cubicBezTo>
                  <a:pt x="3421882" y="4122576"/>
                  <a:pt x="3464632" y="4122576"/>
                  <a:pt x="3498680" y="4122576"/>
                </a:cubicBezTo>
                <a:cubicBezTo>
                  <a:pt x="3516093" y="4122576"/>
                  <a:pt x="3532727" y="4122576"/>
                  <a:pt x="3550141" y="4131287"/>
                </a:cubicBezTo>
                <a:cubicBezTo>
                  <a:pt x="3610313" y="4131287"/>
                  <a:pt x="3660986" y="4139998"/>
                  <a:pt x="3721158" y="4139998"/>
                </a:cubicBezTo>
                <a:cubicBezTo>
                  <a:pt x="3781330" y="4139998"/>
                  <a:pt x="3840714" y="4139998"/>
                  <a:pt x="3892175" y="4131287"/>
                </a:cubicBezTo>
                <a:cubicBezTo>
                  <a:pt x="3909589" y="4131287"/>
                  <a:pt x="3926222" y="4131287"/>
                  <a:pt x="3943636" y="4122576"/>
                </a:cubicBezTo>
                <a:cubicBezTo>
                  <a:pt x="3977683" y="4122576"/>
                  <a:pt x="4020433" y="4113865"/>
                  <a:pt x="4054481" y="4113865"/>
                </a:cubicBezTo>
                <a:cubicBezTo>
                  <a:pt x="4071894" y="4113865"/>
                  <a:pt x="4097231" y="4105154"/>
                  <a:pt x="4114653" y="4105154"/>
                </a:cubicBezTo>
                <a:cubicBezTo>
                  <a:pt x="4148700" y="4096443"/>
                  <a:pt x="4182739" y="4096443"/>
                  <a:pt x="4217575" y="4087732"/>
                </a:cubicBezTo>
                <a:cubicBezTo>
                  <a:pt x="4234989" y="4087732"/>
                  <a:pt x="4260325" y="4079021"/>
                  <a:pt x="4277747" y="4079021"/>
                </a:cubicBezTo>
                <a:cubicBezTo>
                  <a:pt x="4311795" y="4070310"/>
                  <a:pt x="4337919" y="4061599"/>
                  <a:pt x="4371966" y="4053684"/>
                </a:cubicBezTo>
                <a:cubicBezTo>
                  <a:pt x="4389389" y="4044973"/>
                  <a:pt x="4406014" y="4044973"/>
                  <a:pt x="4432139" y="4036262"/>
                </a:cubicBezTo>
                <a:cubicBezTo>
                  <a:pt x="4466186" y="4027551"/>
                  <a:pt x="4492311" y="4018840"/>
                  <a:pt x="4526358" y="4002215"/>
                </a:cubicBezTo>
                <a:cubicBezTo>
                  <a:pt x="4543780" y="3993503"/>
                  <a:pt x="4560406" y="3993503"/>
                  <a:pt x="4569117" y="3984793"/>
                </a:cubicBezTo>
                <a:cubicBezTo>
                  <a:pt x="4611867" y="3967371"/>
                  <a:pt x="4654625" y="3950745"/>
                  <a:pt x="4697375" y="3933332"/>
                </a:cubicBezTo>
                <a:lnTo>
                  <a:pt x="4697375" y="3933332"/>
                </a:lnTo>
                <a:cubicBezTo>
                  <a:pt x="4740125" y="3915909"/>
                  <a:pt x="4774173" y="3890582"/>
                  <a:pt x="4816931" y="3873160"/>
                </a:cubicBezTo>
                <a:cubicBezTo>
                  <a:pt x="4825642" y="3864448"/>
                  <a:pt x="4842268" y="3855738"/>
                  <a:pt x="4850979" y="3855738"/>
                </a:cubicBezTo>
                <a:cubicBezTo>
                  <a:pt x="4876315" y="3838315"/>
                  <a:pt x="4902440" y="3821690"/>
                  <a:pt x="4927777" y="3804276"/>
                </a:cubicBezTo>
                <a:cubicBezTo>
                  <a:pt x="4927777" y="3804276"/>
                  <a:pt x="4936487" y="3795565"/>
                  <a:pt x="4945198" y="3795565"/>
                </a:cubicBezTo>
                <a:lnTo>
                  <a:pt x="4945198" y="4128888"/>
                </a:lnTo>
                <a:cubicBezTo>
                  <a:pt x="4945198" y="4394117"/>
                  <a:pt x="4449569" y="4684689"/>
                  <a:pt x="3730674" y="4684689"/>
                </a:cubicBezTo>
                <a:cubicBezTo>
                  <a:pt x="3422688" y="4684689"/>
                  <a:pt x="3149545" y="4633229"/>
                  <a:pt x="2943693" y="4547720"/>
                </a:cubicBezTo>
                <a:cubicBezTo>
                  <a:pt x="2943693" y="4547720"/>
                  <a:pt x="2934982" y="4547720"/>
                  <a:pt x="2934982" y="4539009"/>
                </a:cubicBezTo>
                <a:cubicBezTo>
                  <a:pt x="2703792" y="4444790"/>
                  <a:pt x="2550198" y="4307820"/>
                  <a:pt x="2516150" y="4179561"/>
                </a:cubicBezTo>
                <a:cubicBezTo>
                  <a:pt x="2516150" y="4179561"/>
                  <a:pt x="2516150" y="4179561"/>
                  <a:pt x="2516150" y="4170850"/>
                </a:cubicBezTo>
                <a:cubicBezTo>
                  <a:pt x="2516150" y="4162139"/>
                  <a:pt x="2516150" y="4153428"/>
                  <a:pt x="2516150" y="4145514"/>
                </a:cubicBezTo>
                <a:lnTo>
                  <a:pt x="2516150" y="4145514"/>
                </a:lnTo>
                <a:lnTo>
                  <a:pt x="2516150" y="3786066"/>
                </a:lnTo>
                <a:cubicBezTo>
                  <a:pt x="2533572" y="3794777"/>
                  <a:pt x="2541487" y="3803488"/>
                  <a:pt x="2558900" y="3820114"/>
                </a:cubicBezTo>
                <a:lnTo>
                  <a:pt x="2558900" y="3820114"/>
                </a:lnTo>
                <a:cubicBezTo>
                  <a:pt x="2558900" y="3820114"/>
                  <a:pt x="2558900" y="3820114"/>
                  <a:pt x="2567611" y="3820114"/>
                </a:cubicBezTo>
                <a:cubicBezTo>
                  <a:pt x="2576322" y="3820114"/>
                  <a:pt x="2576322" y="3828825"/>
                  <a:pt x="2585033" y="3828825"/>
                </a:cubicBezTo>
                <a:lnTo>
                  <a:pt x="2585033" y="3828825"/>
                </a:lnTo>
                <a:cubicBezTo>
                  <a:pt x="2602455" y="3837536"/>
                  <a:pt x="2610370" y="3846247"/>
                  <a:pt x="2627783" y="3854162"/>
                </a:cubicBezTo>
                <a:lnTo>
                  <a:pt x="2627783" y="3854162"/>
                </a:lnTo>
                <a:cubicBezTo>
                  <a:pt x="2645205" y="3862872"/>
                  <a:pt x="2653120" y="3871584"/>
                  <a:pt x="2670533" y="3879498"/>
                </a:cubicBezTo>
                <a:lnTo>
                  <a:pt x="2679244" y="3879498"/>
                </a:lnTo>
                <a:cubicBezTo>
                  <a:pt x="2687955" y="3879498"/>
                  <a:pt x="2687955" y="3888209"/>
                  <a:pt x="2696666" y="3888209"/>
                </a:cubicBezTo>
                <a:cubicBezTo>
                  <a:pt x="2730714" y="3905631"/>
                  <a:pt x="2764753" y="3922256"/>
                  <a:pt x="2807511" y="3939670"/>
                </a:cubicBezTo>
                <a:lnTo>
                  <a:pt x="2807511" y="3939670"/>
                </a:lnTo>
                <a:cubicBezTo>
                  <a:pt x="2816222" y="3939670"/>
                  <a:pt x="2824933" y="3948381"/>
                  <a:pt x="2832848" y="3948381"/>
                </a:cubicBezTo>
                <a:cubicBezTo>
                  <a:pt x="2850270" y="3957092"/>
                  <a:pt x="2875598" y="3965803"/>
                  <a:pt x="2893020" y="3973718"/>
                </a:cubicBezTo>
                <a:cubicBezTo>
                  <a:pt x="2910442" y="3982429"/>
                  <a:pt x="2918356" y="3982429"/>
                  <a:pt x="2935770" y="3991140"/>
                </a:cubicBezTo>
                <a:cubicBezTo>
                  <a:pt x="2941294" y="4019637"/>
                  <a:pt x="2975342" y="4028339"/>
                  <a:pt x="3010177" y="4036262"/>
                </a:cubicBezTo>
                <a:close/>
                <a:moveTo>
                  <a:pt x="2189148" y="4062387"/>
                </a:moveTo>
                <a:cubicBezTo>
                  <a:pt x="1992795" y="4122559"/>
                  <a:pt x="1770317" y="4156606"/>
                  <a:pt x="1539136" y="4156606"/>
                </a:cubicBezTo>
                <a:cubicBezTo>
                  <a:pt x="821038" y="4156606"/>
                  <a:pt x="324621" y="3866042"/>
                  <a:pt x="324621" y="3600805"/>
                </a:cubicBezTo>
                <a:lnTo>
                  <a:pt x="324621" y="3267482"/>
                </a:lnTo>
                <a:cubicBezTo>
                  <a:pt x="606474" y="3472538"/>
                  <a:pt x="1042728" y="3600805"/>
                  <a:pt x="1539145" y="3600805"/>
                </a:cubicBezTo>
                <a:cubicBezTo>
                  <a:pt x="1770334" y="3600805"/>
                  <a:pt x="1992015" y="3575469"/>
                  <a:pt x="2189157" y="3524008"/>
                </a:cubicBezTo>
                <a:lnTo>
                  <a:pt x="2189148" y="4062387"/>
                </a:lnTo>
                <a:lnTo>
                  <a:pt x="2189148" y="4062387"/>
                </a:lnTo>
                <a:close/>
                <a:moveTo>
                  <a:pt x="4934089" y="5062347"/>
                </a:moveTo>
                <a:cubicBezTo>
                  <a:pt x="4934089" y="5327575"/>
                  <a:pt x="4438460" y="5618148"/>
                  <a:pt x="3719565" y="5618148"/>
                </a:cubicBezTo>
                <a:cubicBezTo>
                  <a:pt x="3026794" y="5618148"/>
                  <a:pt x="2531174" y="5344209"/>
                  <a:pt x="2505041" y="5087684"/>
                </a:cubicBezTo>
                <a:lnTo>
                  <a:pt x="2505041" y="5087684"/>
                </a:lnTo>
                <a:lnTo>
                  <a:pt x="2505041" y="4728236"/>
                </a:lnTo>
                <a:cubicBezTo>
                  <a:pt x="2573127" y="4779697"/>
                  <a:pt x="2650721" y="4822456"/>
                  <a:pt x="2736229" y="4865206"/>
                </a:cubicBezTo>
                <a:lnTo>
                  <a:pt x="2736229" y="4865206"/>
                </a:lnTo>
                <a:cubicBezTo>
                  <a:pt x="2753652" y="4873917"/>
                  <a:pt x="2761566" y="4882628"/>
                  <a:pt x="2778979" y="4882628"/>
                </a:cubicBezTo>
                <a:cubicBezTo>
                  <a:pt x="2787691" y="4882628"/>
                  <a:pt x="2796402" y="4891339"/>
                  <a:pt x="2804316" y="4891339"/>
                </a:cubicBezTo>
                <a:cubicBezTo>
                  <a:pt x="3060842" y="4994261"/>
                  <a:pt x="3368820" y="5062356"/>
                  <a:pt x="3719565" y="5062356"/>
                </a:cubicBezTo>
                <a:cubicBezTo>
                  <a:pt x="4223896" y="5062356"/>
                  <a:pt x="4660141" y="4934098"/>
                  <a:pt x="4934089" y="4729033"/>
                </a:cubicBezTo>
                <a:lnTo>
                  <a:pt x="4934089" y="5062347"/>
                </a:lnTo>
                <a:close/>
                <a:moveTo>
                  <a:pt x="2299993" y="2924669"/>
                </a:moveTo>
                <a:cubicBezTo>
                  <a:pt x="2282571" y="2942091"/>
                  <a:pt x="2274657" y="2967419"/>
                  <a:pt x="2257243" y="2984841"/>
                </a:cubicBezTo>
                <a:cubicBezTo>
                  <a:pt x="2248532" y="2993552"/>
                  <a:pt x="2248532" y="3002263"/>
                  <a:pt x="2239821" y="3018888"/>
                </a:cubicBezTo>
                <a:cubicBezTo>
                  <a:pt x="2231110" y="3036310"/>
                  <a:pt x="2222399" y="3052936"/>
                  <a:pt x="2222399" y="3061638"/>
                </a:cubicBezTo>
                <a:cubicBezTo>
                  <a:pt x="2213688" y="3079060"/>
                  <a:pt x="2213688" y="3095686"/>
                  <a:pt x="2204977" y="3104388"/>
                </a:cubicBezTo>
                <a:cubicBezTo>
                  <a:pt x="2204977" y="3113099"/>
                  <a:pt x="2196266" y="3113099"/>
                  <a:pt x="2196266" y="3121810"/>
                </a:cubicBezTo>
                <a:cubicBezTo>
                  <a:pt x="1999912" y="3189897"/>
                  <a:pt x="1768732" y="3224732"/>
                  <a:pt x="1529628" y="3224732"/>
                </a:cubicBezTo>
                <a:cubicBezTo>
                  <a:pt x="811521" y="3224732"/>
                  <a:pt x="315113" y="2934168"/>
                  <a:pt x="315113" y="2668931"/>
                </a:cubicBezTo>
                <a:lnTo>
                  <a:pt x="315113" y="2335617"/>
                </a:lnTo>
                <a:cubicBezTo>
                  <a:pt x="596966" y="2540673"/>
                  <a:pt x="1033220" y="2668940"/>
                  <a:pt x="1529637" y="2668940"/>
                </a:cubicBezTo>
                <a:cubicBezTo>
                  <a:pt x="2026054" y="2668940"/>
                  <a:pt x="2470214" y="2540681"/>
                  <a:pt x="2744161" y="2335617"/>
                </a:cubicBezTo>
                <a:lnTo>
                  <a:pt x="2744161" y="2574720"/>
                </a:lnTo>
                <a:cubicBezTo>
                  <a:pt x="2547808" y="2660229"/>
                  <a:pt x="2393425" y="2779776"/>
                  <a:pt x="2299205" y="2908043"/>
                </a:cubicBezTo>
                <a:cubicBezTo>
                  <a:pt x="2308696" y="2924669"/>
                  <a:pt x="2299993" y="2924669"/>
                  <a:pt x="2299993" y="2924669"/>
                </a:cubicBezTo>
                <a:close/>
                <a:moveTo>
                  <a:pt x="4934089" y="3266694"/>
                </a:moveTo>
                <a:cubicBezTo>
                  <a:pt x="4934089" y="3531922"/>
                  <a:pt x="4438460" y="3822495"/>
                  <a:pt x="3719565" y="3822495"/>
                </a:cubicBezTo>
                <a:cubicBezTo>
                  <a:pt x="3386242" y="3822495"/>
                  <a:pt x="3103592" y="3762323"/>
                  <a:pt x="2898536" y="3668900"/>
                </a:cubicBezTo>
                <a:lnTo>
                  <a:pt x="2898536" y="3668900"/>
                </a:lnTo>
                <a:cubicBezTo>
                  <a:pt x="2873199" y="3660189"/>
                  <a:pt x="2847075" y="3643564"/>
                  <a:pt x="2821738" y="3634853"/>
                </a:cubicBezTo>
                <a:lnTo>
                  <a:pt x="2821738" y="3634853"/>
                </a:lnTo>
                <a:lnTo>
                  <a:pt x="2821738" y="3634853"/>
                </a:lnTo>
                <a:lnTo>
                  <a:pt x="2821738" y="3634853"/>
                </a:lnTo>
                <a:cubicBezTo>
                  <a:pt x="2821738" y="3634853"/>
                  <a:pt x="2813027" y="3634853"/>
                  <a:pt x="2813027" y="3626142"/>
                </a:cubicBezTo>
                <a:cubicBezTo>
                  <a:pt x="2813027" y="3626142"/>
                  <a:pt x="2813027" y="3626142"/>
                  <a:pt x="2804316" y="3626142"/>
                </a:cubicBezTo>
                <a:lnTo>
                  <a:pt x="2770268" y="3608720"/>
                </a:lnTo>
                <a:cubicBezTo>
                  <a:pt x="2752846" y="3591298"/>
                  <a:pt x="2744932" y="3583383"/>
                  <a:pt x="2736221" y="3583383"/>
                </a:cubicBezTo>
                <a:lnTo>
                  <a:pt x="2736221" y="3583383"/>
                </a:lnTo>
                <a:cubicBezTo>
                  <a:pt x="2736221" y="3583383"/>
                  <a:pt x="2727510" y="3583383"/>
                  <a:pt x="2727510" y="3574672"/>
                </a:cubicBezTo>
                <a:cubicBezTo>
                  <a:pt x="2727510" y="3574672"/>
                  <a:pt x="2727510" y="3574672"/>
                  <a:pt x="2718799" y="3574672"/>
                </a:cubicBezTo>
                <a:cubicBezTo>
                  <a:pt x="2701377" y="3565961"/>
                  <a:pt x="2684751" y="3549336"/>
                  <a:pt x="2667338" y="3531922"/>
                </a:cubicBezTo>
                <a:lnTo>
                  <a:pt x="2667338" y="3531922"/>
                </a:lnTo>
                <a:cubicBezTo>
                  <a:pt x="2667338" y="3531922"/>
                  <a:pt x="2667338" y="3531922"/>
                  <a:pt x="2658627" y="3531922"/>
                </a:cubicBezTo>
                <a:lnTo>
                  <a:pt x="2658627" y="3531922"/>
                </a:lnTo>
                <a:cubicBezTo>
                  <a:pt x="2649916" y="3523211"/>
                  <a:pt x="2641205" y="3514500"/>
                  <a:pt x="2633290" y="3506586"/>
                </a:cubicBezTo>
                <a:lnTo>
                  <a:pt x="2633290" y="3506586"/>
                </a:lnTo>
                <a:cubicBezTo>
                  <a:pt x="2624579" y="3497875"/>
                  <a:pt x="2615868" y="3489163"/>
                  <a:pt x="2607954" y="3489163"/>
                </a:cubicBezTo>
                <a:lnTo>
                  <a:pt x="2607954" y="3489163"/>
                </a:lnTo>
                <a:lnTo>
                  <a:pt x="2607954" y="3489163"/>
                </a:lnTo>
                <a:lnTo>
                  <a:pt x="2607954" y="3489163"/>
                </a:lnTo>
                <a:cubicBezTo>
                  <a:pt x="2599243" y="3480452"/>
                  <a:pt x="2590532" y="3471741"/>
                  <a:pt x="2582617" y="3463827"/>
                </a:cubicBezTo>
                <a:cubicBezTo>
                  <a:pt x="2573906" y="3455116"/>
                  <a:pt x="2565195" y="3446405"/>
                  <a:pt x="2565195" y="3438491"/>
                </a:cubicBezTo>
                <a:lnTo>
                  <a:pt x="2565195" y="3438491"/>
                </a:lnTo>
                <a:lnTo>
                  <a:pt x="2565195" y="3438491"/>
                </a:lnTo>
                <a:cubicBezTo>
                  <a:pt x="2556484" y="3429779"/>
                  <a:pt x="2556484" y="3421069"/>
                  <a:pt x="2547773" y="3413154"/>
                </a:cubicBezTo>
                <a:cubicBezTo>
                  <a:pt x="2539062" y="3404443"/>
                  <a:pt x="2539062" y="3395732"/>
                  <a:pt x="2530351" y="3387817"/>
                </a:cubicBezTo>
                <a:lnTo>
                  <a:pt x="2530351" y="3387817"/>
                </a:lnTo>
                <a:cubicBezTo>
                  <a:pt x="2512929" y="3353770"/>
                  <a:pt x="2505014" y="3327646"/>
                  <a:pt x="2505014" y="3293598"/>
                </a:cubicBezTo>
                <a:lnTo>
                  <a:pt x="2505014" y="3293598"/>
                </a:lnTo>
                <a:lnTo>
                  <a:pt x="2505014" y="3293598"/>
                </a:lnTo>
                <a:cubicBezTo>
                  <a:pt x="2505014" y="3284887"/>
                  <a:pt x="2505014" y="3276176"/>
                  <a:pt x="2505014" y="3276176"/>
                </a:cubicBezTo>
                <a:lnTo>
                  <a:pt x="2505014" y="3276176"/>
                </a:lnTo>
                <a:lnTo>
                  <a:pt x="2505014" y="3276176"/>
                </a:lnTo>
                <a:cubicBezTo>
                  <a:pt x="2505014" y="3258754"/>
                  <a:pt x="2505014" y="3242128"/>
                  <a:pt x="2513726" y="3216004"/>
                </a:cubicBezTo>
                <a:lnTo>
                  <a:pt x="2513726" y="3216004"/>
                </a:lnTo>
                <a:cubicBezTo>
                  <a:pt x="2556475" y="3079034"/>
                  <a:pt x="2718782" y="2950776"/>
                  <a:pt x="2966596" y="2856556"/>
                </a:cubicBezTo>
                <a:lnTo>
                  <a:pt x="2975307" y="2856556"/>
                </a:lnTo>
                <a:cubicBezTo>
                  <a:pt x="3180363" y="2779759"/>
                  <a:pt x="3428177" y="2728298"/>
                  <a:pt x="3727453" y="2728298"/>
                </a:cubicBezTo>
                <a:cubicBezTo>
                  <a:pt x="4437672" y="2710893"/>
                  <a:pt x="4934089" y="3002254"/>
                  <a:pt x="4934089" y="3266694"/>
                </a:cubicBezTo>
                <a:close/>
                <a:moveTo>
                  <a:pt x="1530425" y="316698"/>
                </a:moveTo>
                <a:cubicBezTo>
                  <a:pt x="2248532" y="316698"/>
                  <a:pt x="2744949" y="607262"/>
                  <a:pt x="2744949" y="872499"/>
                </a:cubicBezTo>
                <a:cubicBezTo>
                  <a:pt x="2744949" y="1137735"/>
                  <a:pt x="2249320" y="1428300"/>
                  <a:pt x="1530425" y="1428300"/>
                </a:cubicBezTo>
                <a:cubicBezTo>
                  <a:pt x="811530" y="1428300"/>
                  <a:pt x="315901" y="1137735"/>
                  <a:pt x="315901" y="872499"/>
                </a:cubicBezTo>
                <a:cubicBezTo>
                  <a:pt x="316698" y="615973"/>
                  <a:pt x="812318" y="316698"/>
                  <a:pt x="1530425" y="316698"/>
                </a:cubicBezTo>
                <a:close/>
                <a:moveTo>
                  <a:pt x="316698" y="4523968"/>
                </a:moveTo>
                <a:lnTo>
                  <a:pt x="316698" y="4190645"/>
                </a:lnTo>
                <a:cubicBezTo>
                  <a:pt x="598551" y="4395701"/>
                  <a:pt x="1034805" y="4523968"/>
                  <a:pt x="1531213" y="4523968"/>
                </a:cubicBezTo>
                <a:cubicBezTo>
                  <a:pt x="1762402" y="4523968"/>
                  <a:pt x="1984083" y="4498632"/>
                  <a:pt x="2181225" y="4447171"/>
                </a:cubicBezTo>
                <a:lnTo>
                  <a:pt x="2181225" y="4994261"/>
                </a:lnTo>
                <a:cubicBezTo>
                  <a:pt x="1984871" y="5054433"/>
                  <a:pt x="1762393" y="5088480"/>
                  <a:pt x="1531213" y="5088480"/>
                </a:cubicBezTo>
                <a:cubicBezTo>
                  <a:pt x="812318" y="5079769"/>
                  <a:pt x="316698" y="4789196"/>
                  <a:pt x="316698" y="4523968"/>
                </a:cubicBezTo>
                <a:close/>
                <a:moveTo>
                  <a:pt x="4934089" y="5986298"/>
                </a:moveTo>
                <a:cubicBezTo>
                  <a:pt x="4934089" y="6251526"/>
                  <a:pt x="4438460" y="6542099"/>
                  <a:pt x="3719565" y="6542099"/>
                </a:cubicBezTo>
                <a:cubicBezTo>
                  <a:pt x="3000669" y="6542099"/>
                  <a:pt x="2505041" y="6251535"/>
                  <a:pt x="2505041" y="5986298"/>
                </a:cubicBezTo>
                <a:lnTo>
                  <a:pt x="2505041" y="5652975"/>
                </a:lnTo>
                <a:cubicBezTo>
                  <a:pt x="2786894" y="5858031"/>
                  <a:pt x="3223139" y="5986298"/>
                  <a:pt x="3719565" y="5986298"/>
                </a:cubicBezTo>
                <a:cubicBezTo>
                  <a:pt x="4215990" y="5986298"/>
                  <a:pt x="4660141" y="5858040"/>
                  <a:pt x="4934089" y="5652975"/>
                </a:cubicBezTo>
                <a:lnTo>
                  <a:pt x="4934089" y="5986298"/>
                </a:lnTo>
                <a:close/>
              </a:path>
            </a:pathLst>
          </a:custGeom>
          <a:solidFill>
            <a:schemeClr val="bg1"/>
          </a:solidFill>
          <a:ln w="8659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32274175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ángulo 24">
            <a:extLst>
              <a:ext uri="{FF2B5EF4-FFF2-40B4-BE49-F238E27FC236}">
                <a16:creationId xmlns:a16="http://schemas.microsoft.com/office/drawing/2014/main" xmlns="" id="{8A19ED53-E5F5-664B-ABD4-81EDA1CBBCBB}"/>
              </a:ext>
            </a:extLst>
          </p:cNvPr>
          <p:cNvSpPr/>
          <p:nvPr/>
        </p:nvSpPr>
        <p:spPr>
          <a:xfrm flipH="1">
            <a:off x="0" y="0"/>
            <a:ext cx="5294760" cy="6858000"/>
          </a:xfrm>
          <a:prstGeom prst="rect">
            <a:avLst/>
          </a:prstGeom>
          <a:gradFill flip="none" rotWithShape="1">
            <a:gsLst>
              <a:gs pos="66000">
                <a:srgbClr val="0070C0">
                  <a:alpha val="0"/>
                </a:srgbClr>
              </a:gs>
              <a:gs pos="6000">
                <a:srgbClr val="0066FF">
                  <a:alpha val="63137"/>
                </a:srgbClr>
              </a:gs>
              <a:gs pos="100000">
                <a:schemeClr val="tx1"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xmlns="" id="{25396D9C-FD3A-3146-B5A6-DC762AE1E539}"/>
              </a:ext>
            </a:extLst>
          </p:cNvPr>
          <p:cNvSpPr/>
          <p:nvPr/>
        </p:nvSpPr>
        <p:spPr>
          <a:xfrm>
            <a:off x="7561573" y="0"/>
            <a:ext cx="4630428" cy="6843040"/>
          </a:xfrm>
          <a:prstGeom prst="rect">
            <a:avLst/>
          </a:prstGeom>
          <a:gradFill flip="none" rotWithShape="1">
            <a:gsLst>
              <a:gs pos="66000">
                <a:srgbClr val="0070C0">
                  <a:alpha val="0"/>
                </a:srgbClr>
              </a:gs>
              <a:gs pos="6000">
                <a:srgbClr val="0066FF">
                  <a:alpha val="63137"/>
                </a:srgbClr>
              </a:gs>
              <a:gs pos="100000">
                <a:schemeClr val="tx1"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47" name="Line">
            <a:extLst>
              <a:ext uri="{FF2B5EF4-FFF2-40B4-BE49-F238E27FC236}">
                <a16:creationId xmlns:a16="http://schemas.microsoft.com/office/drawing/2014/main" xmlns="" id="{811D24B2-4040-6749-A38B-B885A1EA2AB1}"/>
              </a:ext>
            </a:extLst>
          </p:cNvPr>
          <p:cNvCxnSpPr>
            <a:cxnSpLocks/>
          </p:cNvCxnSpPr>
          <p:nvPr/>
        </p:nvCxnSpPr>
        <p:spPr>
          <a:xfrm flipV="1">
            <a:off x="-4193" y="2418090"/>
            <a:ext cx="12192000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reparación 11">
            <a:extLst>
              <a:ext uri="{FF2B5EF4-FFF2-40B4-BE49-F238E27FC236}">
                <a16:creationId xmlns:a16="http://schemas.microsoft.com/office/drawing/2014/main" xmlns="" id="{CAF652D9-CD1C-5B4B-90B4-A50472B1234A}"/>
              </a:ext>
            </a:extLst>
          </p:cNvPr>
          <p:cNvSpPr/>
          <p:nvPr/>
        </p:nvSpPr>
        <p:spPr>
          <a:xfrm>
            <a:off x="1546799" y="1813103"/>
            <a:ext cx="9244700" cy="1223966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00" h="10001">
                <a:moveTo>
                  <a:pt x="0" y="4943"/>
                </a:moveTo>
                <a:lnTo>
                  <a:pt x="910" y="0"/>
                </a:lnTo>
                <a:lnTo>
                  <a:pt x="9271" y="1"/>
                </a:lnTo>
                <a:lnTo>
                  <a:pt x="10000" y="4943"/>
                </a:lnTo>
                <a:lnTo>
                  <a:pt x="9242" y="10001"/>
                </a:lnTo>
                <a:lnTo>
                  <a:pt x="896" y="10001"/>
                </a:lnTo>
                <a:lnTo>
                  <a:pt x="0" y="4943"/>
                </a:lnTo>
                <a:close/>
              </a:path>
            </a:pathLst>
          </a:custGeom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3" name="#sl-pollquestion()">
            <a:extLst>
              <a:ext uri="{FF2B5EF4-FFF2-40B4-BE49-F238E27FC236}">
                <a16:creationId xmlns:a16="http://schemas.microsoft.com/office/drawing/2014/main" xmlns="" id="{6FBD2A0E-EFCF-F149-BCCC-F2BB4C0BF3C5}"/>
              </a:ext>
            </a:extLst>
          </p:cNvPr>
          <p:cNvSpPr txBox="1"/>
          <p:nvPr/>
        </p:nvSpPr>
        <p:spPr>
          <a:xfrm>
            <a:off x="2349305" y="1822393"/>
            <a:ext cx="7695027" cy="1214676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What are the types of loans offered by SLI?</a:t>
            </a:r>
            <a:endParaRPr lang="en-US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6" name="Line">
            <a:extLst>
              <a:ext uri="{FF2B5EF4-FFF2-40B4-BE49-F238E27FC236}">
                <a16:creationId xmlns:a16="http://schemas.microsoft.com/office/drawing/2014/main" xmlns="" id="{1C79C0BE-EB0A-A94C-8F13-9F6045129307}"/>
              </a:ext>
            </a:extLst>
          </p:cNvPr>
          <p:cNvCxnSpPr>
            <a:cxnSpLocks/>
          </p:cNvCxnSpPr>
          <p:nvPr/>
        </p:nvCxnSpPr>
        <p:spPr>
          <a:xfrm flipV="1">
            <a:off x="-4193" y="4074160"/>
            <a:ext cx="12192000" cy="1"/>
          </a:xfrm>
          <a:prstGeom prst="line">
            <a:avLst/>
          </a:prstGeom>
          <a:ln w="15875">
            <a:solidFill>
              <a:schemeClr val="bg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Preparación 11">
            <a:extLst>
              <a:ext uri="{FF2B5EF4-FFF2-40B4-BE49-F238E27FC236}">
                <a16:creationId xmlns:a16="http://schemas.microsoft.com/office/drawing/2014/main" xmlns="" id="{848692AB-EE00-C842-99B8-0AFF9FD6CC19}"/>
              </a:ext>
            </a:extLst>
          </p:cNvPr>
          <p:cNvSpPr/>
          <p:nvPr/>
        </p:nvSpPr>
        <p:spPr>
          <a:xfrm>
            <a:off x="1546799" y="36941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5" name="#sl-pollquestion()">
            <a:extLst>
              <a:ext uri="{FF2B5EF4-FFF2-40B4-BE49-F238E27FC236}">
                <a16:creationId xmlns:a16="http://schemas.microsoft.com/office/drawing/2014/main" xmlns="" id="{B96DD80A-CE7B-9E4B-B40F-6D8C2A8DBE70}"/>
              </a:ext>
            </a:extLst>
          </p:cNvPr>
          <p:cNvSpPr txBox="1"/>
          <p:nvPr/>
        </p:nvSpPr>
        <p:spPr>
          <a:xfrm>
            <a:off x="2676901" y="37181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 fontScale="85000" lnSpcReduction="10000"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Personal loan and business loan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8" name="#sl-pollquestion()">
            <a:extLst>
              <a:ext uri="{FF2B5EF4-FFF2-40B4-BE49-F238E27FC236}">
                <a16:creationId xmlns:a16="http://schemas.microsoft.com/office/drawing/2014/main" xmlns="" id="{00EA3EF0-06B7-5349-9728-976389CD76D8}"/>
              </a:ext>
            </a:extLst>
          </p:cNvPr>
          <p:cNvSpPr txBox="1"/>
          <p:nvPr/>
        </p:nvSpPr>
        <p:spPr>
          <a:xfrm>
            <a:off x="2103611" y="37181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72" name="Preparación 11">
            <a:extLst>
              <a:ext uri="{FF2B5EF4-FFF2-40B4-BE49-F238E27FC236}">
                <a16:creationId xmlns:a16="http://schemas.microsoft.com/office/drawing/2014/main" xmlns="" id="{41A6537D-DDBB-8742-8D63-D51FAA9CB7D8}"/>
              </a:ext>
            </a:extLst>
          </p:cNvPr>
          <p:cNvSpPr/>
          <p:nvPr/>
        </p:nvSpPr>
        <p:spPr>
          <a:xfrm>
            <a:off x="6431471" y="36941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3" name="#sl-pollquestion()">
            <a:extLst>
              <a:ext uri="{FF2B5EF4-FFF2-40B4-BE49-F238E27FC236}">
                <a16:creationId xmlns:a16="http://schemas.microsoft.com/office/drawing/2014/main" xmlns="" id="{6A135BD5-954E-8D47-9241-5F5B54599E36}"/>
              </a:ext>
            </a:extLst>
          </p:cNvPr>
          <p:cNvSpPr txBox="1"/>
          <p:nvPr/>
        </p:nvSpPr>
        <p:spPr>
          <a:xfrm>
            <a:off x="7561573" y="37181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Home loan and car loan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4" name="#sl-pollquestion()">
            <a:extLst>
              <a:ext uri="{FF2B5EF4-FFF2-40B4-BE49-F238E27FC236}">
                <a16:creationId xmlns:a16="http://schemas.microsoft.com/office/drawing/2014/main" xmlns="" id="{8682620F-59D5-0B45-8A05-EC8E333643B3}"/>
              </a:ext>
            </a:extLst>
          </p:cNvPr>
          <p:cNvSpPr txBox="1"/>
          <p:nvPr/>
        </p:nvSpPr>
        <p:spPr>
          <a:xfrm>
            <a:off x="6988283" y="37181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cxnSp>
        <p:nvCxnSpPr>
          <p:cNvPr id="75" name="Line">
            <a:extLst>
              <a:ext uri="{FF2B5EF4-FFF2-40B4-BE49-F238E27FC236}">
                <a16:creationId xmlns:a16="http://schemas.microsoft.com/office/drawing/2014/main" xmlns="" id="{09A11289-E666-F449-8F31-C00411D0D04B}"/>
              </a:ext>
            </a:extLst>
          </p:cNvPr>
          <p:cNvCxnSpPr>
            <a:cxnSpLocks/>
          </p:cNvCxnSpPr>
          <p:nvPr/>
        </p:nvCxnSpPr>
        <p:spPr>
          <a:xfrm flipV="1">
            <a:off x="-4193" y="5255260"/>
            <a:ext cx="12192000" cy="1"/>
          </a:xfrm>
          <a:prstGeom prst="line">
            <a:avLst/>
          </a:prstGeom>
          <a:ln w="15875">
            <a:solidFill>
              <a:schemeClr val="bg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Preparación 11">
            <a:extLst>
              <a:ext uri="{FF2B5EF4-FFF2-40B4-BE49-F238E27FC236}">
                <a16:creationId xmlns:a16="http://schemas.microsoft.com/office/drawing/2014/main" xmlns="" id="{A7238361-FFA3-6D4D-98B3-902DC0C2E9E0}"/>
              </a:ext>
            </a:extLst>
          </p:cNvPr>
          <p:cNvSpPr/>
          <p:nvPr/>
        </p:nvSpPr>
        <p:spPr>
          <a:xfrm>
            <a:off x="1546799" y="48752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gradFill>
            <a:gsLst>
              <a:gs pos="64000">
                <a:srgbClr val="0066FF"/>
              </a:gs>
              <a:gs pos="7000">
                <a:srgbClr val="BD0DFF"/>
              </a:gs>
            </a:gsLst>
            <a:path path="circle">
              <a:fillToRect l="100000" b="100000"/>
            </a:path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7" name="#sl-pollquestion()">
            <a:extLst>
              <a:ext uri="{FF2B5EF4-FFF2-40B4-BE49-F238E27FC236}">
                <a16:creationId xmlns:a16="http://schemas.microsoft.com/office/drawing/2014/main" xmlns="" id="{A1714D6F-4969-9440-93F7-C6FE9D56552F}"/>
              </a:ext>
            </a:extLst>
          </p:cNvPr>
          <p:cNvSpPr txBox="1"/>
          <p:nvPr/>
        </p:nvSpPr>
        <p:spPr>
          <a:xfrm>
            <a:off x="2676901" y="48992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 fontScale="85000" lnSpcReduction="20000"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Self-help group loan and joint liability group loan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8" name="#sl-pollquestion()">
            <a:extLst>
              <a:ext uri="{FF2B5EF4-FFF2-40B4-BE49-F238E27FC236}">
                <a16:creationId xmlns:a16="http://schemas.microsoft.com/office/drawing/2014/main" xmlns="" id="{6FC89022-6311-2546-B0A9-2E75FD9D918E}"/>
              </a:ext>
            </a:extLst>
          </p:cNvPr>
          <p:cNvSpPr txBox="1"/>
          <p:nvPr/>
        </p:nvSpPr>
        <p:spPr>
          <a:xfrm>
            <a:off x="2103611" y="48992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79" name="Preparación 11">
            <a:extLst>
              <a:ext uri="{FF2B5EF4-FFF2-40B4-BE49-F238E27FC236}">
                <a16:creationId xmlns:a16="http://schemas.microsoft.com/office/drawing/2014/main" xmlns="" id="{838959BF-9968-0B45-A325-CA8973B01CC9}"/>
              </a:ext>
            </a:extLst>
          </p:cNvPr>
          <p:cNvSpPr/>
          <p:nvPr/>
        </p:nvSpPr>
        <p:spPr>
          <a:xfrm>
            <a:off x="6431471" y="48752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0" name="#sl-pollquestion()">
            <a:extLst>
              <a:ext uri="{FF2B5EF4-FFF2-40B4-BE49-F238E27FC236}">
                <a16:creationId xmlns:a16="http://schemas.microsoft.com/office/drawing/2014/main" xmlns="" id="{7AFC2D58-C574-7342-A4B8-47C730861369}"/>
              </a:ext>
            </a:extLst>
          </p:cNvPr>
          <p:cNvSpPr txBox="1"/>
          <p:nvPr/>
        </p:nvSpPr>
        <p:spPr>
          <a:xfrm>
            <a:off x="7561573" y="48992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Education loan and travel loan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1" name="#sl-pollquestion()">
            <a:extLst>
              <a:ext uri="{FF2B5EF4-FFF2-40B4-BE49-F238E27FC236}">
                <a16:creationId xmlns:a16="http://schemas.microsoft.com/office/drawing/2014/main" xmlns="" id="{6AB06E8C-7AA9-2F4C-B523-1FE4D318A697}"/>
              </a:ext>
            </a:extLst>
          </p:cNvPr>
          <p:cNvSpPr txBox="1"/>
          <p:nvPr/>
        </p:nvSpPr>
        <p:spPr>
          <a:xfrm>
            <a:off x="6988283" y="48992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p:txBody>
      </p:sp>
      <p:sp>
        <p:nvSpPr>
          <p:cNvPr id="37" name="Rectángulo redondeado 36">
            <a:extLst>
              <a:ext uri="{FF2B5EF4-FFF2-40B4-BE49-F238E27FC236}">
                <a16:creationId xmlns:a16="http://schemas.microsoft.com/office/drawing/2014/main" xmlns="" id="{4E4F740E-9FA0-544D-9C48-FF40555CCD1B}"/>
              </a:ext>
            </a:extLst>
          </p:cNvPr>
          <p:cNvSpPr/>
          <p:nvPr/>
        </p:nvSpPr>
        <p:spPr>
          <a:xfrm>
            <a:off x="9685794" y="382854"/>
            <a:ext cx="1916456" cy="650419"/>
          </a:xfrm>
          <a:prstGeom prst="roundRect">
            <a:avLst/>
          </a:prstGeom>
          <a:gradFill flip="none" rotWithShape="1">
            <a:gsLst>
              <a:gs pos="99000">
                <a:srgbClr val="BD0DFF"/>
              </a:gs>
              <a:gs pos="47000">
                <a:srgbClr val="0053FF"/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600" b="1" dirty="0"/>
              <a:t>  </a:t>
            </a:r>
            <a:r>
              <a:rPr lang="es-ES" sz="1600" b="1" dirty="0" smtClean="0"/>
              <a:t>10 </a:t>
            </a:r>
            <a:r>
              <a:rPr lang="es-ES" sz="1600" b="1" dirty="0" err="1"/>
              <a:t>Points</a:t>
            </a:r>
            <a:endParaRPr lang="es-ES" sz="1600" b="1" dirty="0"/>
          </a:p>
        </p:txBody>
      </p:sp>
      <p:sp>
        <p:nvSpPr>
          <p:cNvPr id="45" name="Forma libre 44">
            <a:extLst>
              <a:ext uri="{FF2B5EF4-FFF2-40B4-BE49-F238E27FC236}">
                <a16:creationId xmlns:a16="http://schemas.microsoft.com/office/drawing/2014/main" xmlns="" id="{B4655D22-7350-DE4D-A43F-D63F713602A2}"/>
              </a:ext>
            </a:extLst>
          </p:cNvPr>
          <p:cNvSpPr/>
          <p:nvPr/>
        </p:nvSpPr>
        <p:spPr>
          <a:xfrm>
            <a:off x="11177054" y="530739"/>
            <a:ext cx="271701" cy="354647"/>
          </a:xfrm>
          <a:custGeom>
            <a:avLst/>
            <a:gdLst>
              <a:gd name="connsiteX0" fmla="*/ 5249990 w 5247409"/>
              <a:gd name="connsiteY0" fmla="*/ 3266694 h 6849340"/>
              <a:gd name="connsiteX1" fmla="*/ 3719565 w 5247409"/>
              <a:gd name="connsiteY1" fmla="*/ 2394204 h 6849340"/>
              <a:gd name="connsiteX2" fmla="*/ 3069553 w 5247409"/>
              <a:gd name="connsiteY2" fmla="*/ 2479713 h 6849340"/>
              <a:gd name="connsiteX3" fmla="*/ 3069553 w 5247409"/>
              <a:gd name="connsiteY3" fmla="*/ 1813075 h 6849340"/>
              <a:gd name="connsiteX4" fmla="*/ 3069553 w 5247409"/>
              <a:gd name="connsiteY4" fmla="*/ 1787739 h 6849340"/>
              <a:gd name="connsiteX5" fmla="*/ 3069553 w 5247409"/>
              <a:gd name="connsiteY5" fmla="*/ 1762402 h 6849340"/>
              <a:gd name="connsiteX6" fmla="*/ 3069553 w 5247409"/>
              <a:gd name="connsiteY6" fmla="*/ 872490 h 6849340"/>
              <a:gd name="connsiteX7" fmla="*/ 1539136 w 5247409"/>
              <a:gd name="connsiteY7" fmla="*/ 0 h 6849340"/>
              <a:gd name="connsiteX8" fmla="*/ 0 w 5247409"/>
              <a:gd name="connsiteY8" fmla="*/ 872490 h 6849340"/>
              <a:gd name="connsiteX9" fmla="*/ 0 w 5247409"/>
              <a:gd name="connsiteY9" fmla="*/ 1744980 h 6849340"/>
              <a:gd name="connsiteX10" fmla="*/ 0 w 5247409"/>
              <a:gd name="connsiteY10" fmla="*/ 1770317 h 6849340"/>
              <a:gd name="connsiteX11" fmla="*/ 0 w 5247409"/>
              <a:gd name="connsiteY11" fmla="*/ 1795653 h 6849340"/>
              <a:gd name="connsiteX12" fmla="*/ 0 w 5247409"/>
              <a:gd name="connsiteY12" fmla="*/ 2668143 h 6849340"/>
              <a:gd name="connsiteX13" fmla="*/ 0 w 5247409"/>
              <a:gd name="connsiteY13" fmla="*/ 2693480 h 6849340"/>
              <a:gd name="connsiteX14" fmla="*/ 0 w 5247409"/>
              <a:gd name="connsiteY14" fmla="*/ 2718816 h 6849340"/>
              <a:gd name="connsiteX15" fmla="*/ 0 w 5247409"/>
              <a:gd name="connsiteY15" fmla="*/ 3591306 h 6849340"/>
              <a:gd name="connsiteX16" fmla="*/ 0 w 5247409"/>
              <a:gd name="connsiteY16" fmla="*/ 3616643 h 6849340"/>
              <a:gd name="connsiteX17" fmla="*/ 0 w 5247409"/>
              <a:gd name="connsiteY17" fmla="*/ 3641979 h 6849340"/>
              <a:gd name="connsiteX18" fmla="*/ 0 w 5247409"/>
              <a:gd name="connsiteY18" fmla="*/ 4522384 h 6849340"/>
              <a:gd name="connsiteX19" fmla="*/ 1530425 w 5247409"/>
              <a:gd name="connsiteY19" fmla="*/ 5394874 h 6849340"/>
              <a:gd name="connsiteX20" fmla="*/ 2180437 w 5247409"/>
              <a:gd name="connsiteY20" fmla="*/ 5318076 h 6849340"/>
              <a:gd name="connsiteX21" fmla="*/ 2180437 w 5247409"/>
              <a:gd name="connsiteY21" fmla="*/ 5984714 h 6849340"/>
              <a:gd name="connsiteX22" fmla="*/ 3710862 w 5247409"/>
              <a:gd name="connsiteY22" fmla="*/ 6857204 h 6849340"/>
              <a:gd name="connsiteX23" fmla="*/ 5241288 w 5247409"/>
              <a:gd name="connsiteY23" fmla="*/ 5984714 h 6849340"/>
              <a:gd name="connsiteX24" fmla="*/ 5241288 w 5247409"/>
              <a:gd name="connsiteY24" fmla="*/ 5113808 h 6849340"/>
              <a:gd name="connsiteX25" fmla="*/ 5241288 w 5247409"/>
              <a:gd name="connsiteY25" fmla="*/ 5088472 h 6849340"/>
              <a:gd name="connsiteX26" fmla="*/ 5241288 w 5247409"/>
              <a:gd name="connsiteY26" fmla="*/ 5063135 h 6849340"/>
              <a:gd name="connsiteX27" fmla="*/ 5241288 w 5247409"/>
              <a:gd name="connsiteY27" fmla="*/ 4190645 h 6849340"/>
              <a:gd name="connsiteX28" fmla="*/ 5241288 w 5247409"/>
              <a:gd name="connsiteY28" fmla="*/ 4165309 h 6849340"/>
              <a:gd name="connsiteX29" fmla="*/ 5241288 w 5247409"/>
              <a:gd name="connsiteY29" fmla="*/ 4139972 h 6849340"/>
              <a:gd name="connsiteX30" fmla="*/ 5241288 w 5247409"/>
              <a:gd name="connsiteY30" fmla="*/ 3266694 h 6849340"/>
              <a:gd name="connsiteX31" fmla="*/ 5249990 w 5247409"/>
              <a:gd name="connsiteY31" fmla="*/ 3266694 h 6849340"/>
              <a:gd name="connsiteX32" fmla="*/ 402206 w 5247409"/>
              <a:gd name="connsiteY32" fmla="*/ 1471041 h 6849340"/>
              <a:gd name="connsiteX33" fmla="*/ 436254 w 5247409"/>
              <a:gd name="connsiteY33" fmla="*/ 1488463 h 6849340"/>
              <a:gd name="connsiteX34" fmla="*/ 555801 w 5247409"/>
              <a:gd name="connsiteY34" fmla="*/ 1548635 h 6849340"/>
              <a:gd name="connsiteX35" fmla="*/ 555801 w 5247409"/>
              <a:gd name="connsiteY35" fmla="*/ 1548635 h 6849340"/>
              <a:gd name="connsiteX36" fmla="*/ 684060 w 5247409"/>
              <a:gd name="connsiteY36" fmla="*/ 1600096 h 6849340"/>
              <a:gd name="connsiteX37" fmla="*/ 726809 w 5247409"/>
              <a:gd name="connsiteY37" fmla="*/ 1617518 h 6849340"/>
              <a:gd name="connsiteX38" fmla="*/ 821029 w 5247409"/>
              <a:gd name="connsiteY38" fmla="*/ 1651566 h 6849340"/>
              <a:gd name="connsiteX39" fmla="*/ 881201 w 5247409"/>
              <a:gd name="connsiteY39" fmla="*/ 1668988 h 6849340"/>
              <a:gd name="connsiteX40" fmla="*/ 975421 w 5247409"/>
              <a:gd name="connsiteY40" fmla="*/ 1694324 h 6849340"/>
              <a:gd name="connsiteX41" fmla="*/ 1035593 w 5247409"/>
              <a:gd name="connsiteY41" fmla="*/ 1703035 h 6849340"/>
              <a:gd name="connsiteX42" fmla="*/ 1138515 w 5247409"/>
              <a:gd name="connsiteY42" fmla="*/ 1720458 h 6849340"/>
              <a:gd name="connsiteX43" fmla="*/ 1198687 w 5247409"/>
              <a:gd name="connsiteY43" fmla="*/ 1729169 h 6849340"/>
              <a:gd name="connsiteX44" fmla="*/ 1309532 w 5247409"/>
              <a:gd name="connsiteY44" fmla="*/ 1737880 h 6849340"/>
              <a:gd name="connsiteX45" fmla="*/ 1360993 w 5247409"/>
              <a:gd name="connsiteY45" fmla="*/ 1746591 h 6849340"/>
              <a:gd name="connsiteX46" fmla="*/ 1532010 w 5247409"/>
              <a:gd name="connsiteY46" fmla="*/ 1755302 h 6849340"/>
              <a:gd name="connsiteX47" fmla="*/ 1703027 w 5247409"/>
              <a:gd name="connsiteY47" fmla="*/ 1746591 h 6849340"/>
              <a:gd name="connsiteX48" fmla="*/ 1754488 w 5247409"/>
              <a:gd name="connsiteY48" fmla="*/ 1737880 h 6849340"/>
              <a:gd name="connsiteX49" fmla="*/ 1865333 w 5247409"/>
              <a:gd name="connsiteY49" fmla="*/ 1729169 h 6849340"/>
              <a:gd name="connsiteX50" fmla="*/ 1925505 w 5247409"/>
              <a:gd name="connsiteY50" fmla="*/ 1720458 h 6849340"/>
              <a:gd name="connsiteX51" fmla="*/ 2028427 w 5247409"/>
              <a:gd name="connsiteY51" fmla="*/ 1703035 h 6849340"/>
              <a:gd name="connsiteX52" fmla="*/ 2088599 w 5247409"/>
              <a:gd name="connsiteY52" fmla="*/ 1694324 h 6849340"/>
              <a:gd name="connsiteX53" fmla="*/ 2182818 w 5247409"/>
              <a:gd name="connsiteY53" fmla="*/ 1668988 h 6849340"/>
              <a:gd name="connsiteX54" fmla="*/ 2242991 w 5247409"/>
              <a:gd name="connsiteY54" fmla="*/ 1651566 h 6849340"/>
              <a:gd name="connsiteX55" fmla="*/ 2337210 w 5247409"/>
              <a:gd name="connsiteY55" fmla="*/ 1617518 h 6849340"/>
              <a:gd name="connsiteX56" fmla="*/ 2379960 w 5247409"/>
              <a:gd name="connsiteY56" fmla="*/ 1600096 h 6849340"/>
              <a:gd name="connsiteX57" fmla="*/ 2508218 w 5247409"/>
              <a:gd name="connsiteY57" fmla="*/ 1548635 h 6849340"/>
              <a:gd name="connsiteX58" fmla="*/ 2508218 w 5247409"/>
              <a:gd name="connsiteY58" fmla="*/ 1548635 h 6849340"/>
              <a:gd name="connsiteX59" fmla="*/ 2627766 w 5247409"/>
              <a:gd name="connsiteY59" fmla="*/ 1488463 h 6849340"/>
              <a:gd name="connsiteX60" fmla="*/ 2661813 w 5247409"/>
              <a:gd name="connsiteY60" fmla="*/ 1471041 h 6849340"/>
              <a:gd name="connsiteX61" fmla="*/ 2738611 w 5247409"/>
              <a:gd name="connsiteY61" fmla="*/ 1419580 h 6849340"/>
              <a:gd name="connsiteX62" fmla="*/ 2756033 w 5247409"/>
              <a:gd name="connsiteY62" fmla="*/ 1410869 h 6849340"/>
              <a:gd name="connsiteX63" fmla="*/ 2756033 w 5247409"/>
              <a:gd name="connsiteY63" fmla="*/ 1744192 h 6849340"/>
              <a:gd name="connsiteX64" fmla="*/ 1541509 w 5247409"/>
              <a:gd name="connsiteY64" fmla="*/ 2299993 h 6849340"/>
              <a:gd name="connsiteX65" fmla="*/ 326985 w 5247409"/>
              <a:gd name="connsiteY65" fmla="*/ 1744192 h 6849340"/>
              <a:gd name="connsiteX66" fmla="*/ 326985 w 5247409"/>
              <a:gd name="connsiteY66" fmla="*/ 1410869 h 6849340"/>
              <a:gd name="connsiteX67" fmla="*/ 344407 w 5247409"/>
              <a:gd name="connsiteY67" fmla="*/ 1419580 h 6849340"/>
              <a:gd name="connsiteX68" fmla="*/ 402206 w 5247409"/>
              <a:gd name="connsiteY68" fmla="*/ 1471041 h 6849340"/>
              <a:gd name="connsiteX69" fmla="*/ 3010177 w 5247409"/>
              <a:gd name="connsiteY69" fmla="*/ 4036262 h 6849340"/>
              <a:gd name="connsiteX70" fmla="*/ 3070349 w 5247409"/>
              <a:gd name="connsiteY70" fmla="*/ 4053684 h 6849340"/>
              <a:gd name="connsiteX71" fmla="*/ 3164569 w 5247409"/>
              <a:gd name="connsiteY71" fmla="*/ 4079021 h 6849340"/>
              <a:gd name="connsiteX72" fmla="*/ 3224741 w 5247409"/>
              <a:gd name="connsiteY72" fmla="*/ 4087732 h 6849340"/>
              <a:gd name="connsiteX73" fmla="*/ 3327663 w 5247409"/>
              <a:gd name="connsiteY73" fmla="*/ 4105154 h 6849340"/>
              <a:gd name="connsiteX74" fmla="*/ 3387835 w 5247409"/>
              <a:gd name="connsiteY74" fmla="*/ 4113865 h 6849340"/>
              <a:gd name="connsiteX75" fmla="*/ 3498680 w 5247409"/>
              <a:gd name="connsiteY75" fmla="*/ 4122576 h 6849340"/>
              <a:gd name="connsiteX76" fmla="*/ 3550141 w 5247409"/>
              <a:gd name="connsiteY76" fmla="*/ 4131287 h 6849340"/>
              <a:gd name="connsiteX77" fmla="*/ 3721158 w 5247409"/>
              <a:gd name="connsiteY77" fmla="*/ 4139998 h 6849340"/>
              <a:gd name="connsiteX78" fmla="*/ 3892175 w 5247409"/>
              <a:gd name="connsiteY78" fmla="*/ 4131287 h 6849340"/>
              <a:gd name="connsiteX79" fmla="*/ 3943636 w 5247409"/>
              <a:gd name="connsiteY79" fmla="*/ 4122576 h 6849340"/>
              <a:gd name="connsiteX80" fmla="*/ 4054481 w 5247409"/>
              <a:gd name="connsiteY80" fmla="*/ 4113865 h 6849340"/>
              <a:gd name="connsiteX81" fmla="*/ 4114653 w 5247409"/>
              <a:gd name="connsiteY81" fmla="*/ 4105154 h 6849340"/>
              <a:gd name="connsiteX82" fmla="*/ 4217575 w 5247409"/>
              <a:gd name="connsiteY82" fmla="*/ 4087732 h 6849340"/>
              <a:gd name="connsiteX83" fmla="*/ 4277747 w 5247409"/>
              <a:gd name="connsiteY83" fmla="*/ 4079021 h 6849340"/>
              <a:gd name="connsiteX84" fmla="*/ 4371966 w 5247409"/>
              <a:gd name="connsiteY84" fmla="*/ 4053684 h 6849340"/>
              <a:gd name="connsiteX85" fmla="*/ 4432139 w 5247409"/>
              <a:gd name="connsiteY85" fmla="*/ 4036262 h 6849340"/>
              <a:gd name="connsiteX86" fmla="*/ 4526358 w 5247409"/>
              <a:gd name="connsiteY86" fmla="*/ 4002215 h 6849340"/>
              <a:gd name="connsiteX87" fmla="*/ 4569117 w 5247409"/>
              <a:gd name="connsiteY87" fmla="*/ 3984793 h 6849340"/>
              <a:gd name="connsiteX88" fmla="*/ 4697375 w 5247409"/>
              <a:gd name="connsiteY88" fmla="*/ 3933332 h 6849340"/>
              <a:gd name="connsiteX89" fmla="*/ 4697375 w 5247409"/>
              <a:gd name="connsiteY89" fmla="*/ 3933332 h 6849340"/>
              <a:gd name="connsiteX90" fmla="*/ 4816931 w 5247409"/>
              <a:gd name="connsiteY90" fmla="*/ 3873160 h 6849340"/>
              <a:gd name="connsiteX91" fmla="*/ 4850979 w 5247409"/>
              <a:gd name="connsiteY91" fmla="*/ 3855738 h 6849340"/>
              <a:gd name="connsiteX92" fmla="*/ 4927777 w 5247409"/>
              <a:gd name="connsiteY92" fmla="*/ 3804276 h 6849340"/>
              <a:gd name="connsiteX93" fmla="*/ 4945198 w 5247409"/>
              <a:gd name="connsiteY93" fmla="*/ 3795565 h 6849340"/>
              <a:gd name="connsiteX94" fmla="*/ 4945198 w 5247409"/>
              <a:gd name="connsiteY94" fmla="*/ 4128888 h 6849340"/>
              <a:gd name="connsiteX95" fmla="*/ 3730674 w 5247409"/>
              <a:gd name="connsiteY95" fmla="*/ 4684689 h 6849340"/>
              <a:gd name="connsiteX96" fmla="*/ 2943693 w 5247409"/>
              <a:gd name="connsiteY96" fmla="*/ 4547720 h 6849340"/>
              <a:gd name="connsiteX97" fmla="*/ 2934982 w 5247409"/>
              <a:gd name="connsiteY97" fmla="*/ 4539009 h 6849340"/>
              <a:gd name="connsiteX98" fmla="*/ 2516150 w 5247409"/>
              <a:gd name="connsiteY98" fmla="*/ 4179561 h 6849340"/>
              <a:gd name="connsiteX99" fmla="*/ 2516150 w 5247409"/>
              <a:gd name="connsiteY99" fmla="*/ 4170850 h 6849340"/>
              <a:gd name="connsiteX100" fmla="*/ 2516150 w 5247409"/>
              <a:gd name="connsiteY100" fmla="*/ 4145514 h 6849340"/>
              <a:gd name="connsiteX101" fmla="*/ 2516150 w 5247409"/>
              <a:gd name="connsiteY101" fmla="*/ 4145514 h 6849340"/>
              <a:gd name="connsiteX102" fmla="*/ 2516150 w 5247409"/>
              <a:gd name="connsiteY102" fmla="*/ 3786066 h 6849340"/>
              <a:gd name="connsiteX103" fmla="*/ 2558900 w 5247409"/>
              <a:gd name="connsiteY103" fmla="*/ 3820114 h 6849340"/>
              <a:gd name="connsiteX104" fmla="*/ 2558900 w 5247409"/>
              <a:gd name="connsiteY104" fmla="*/ 3820114 h 6849340"/>
              <a:gd name="connsiteX105" fmla="*/ 2567611 w 5247409"/>
              <a:gd name="connsiteY105" fmla="*/ 3820114 h 6849340"/>
              <a:gd name="connsiteX106" fmla="*/ 2585033 w 5247409"/>
              <a:gd name="connsiteY106" fmla="*/ 3828825 h 6849340"/>
              <a:gd name="connsiteX107" fmla="*/ 2585033 w 5247409"/>
              <a:gd name="connsiteY107" fmla="*/ 3828825 h 6849340"/>
              <a:gd name="connsiteX108" fmla="*/ 2627783 w 5247409"/>
              <a:gd name="connsiteY108" fmla="*/ 3854162 h 6849340"/>
              <a:gd name="connsiteX109" fmla="*/ 2627783 w 5247409"/>
              <a:gd name="connsiteY109" fmla="*/ 3854162 h 6849340"/>
              <a:gd name="connsiteX110" fmla="*/ 2670533 w 5247409"/>
              <a:gd name="connsiteY110" fmla="*/ 3879498 h 6849340"/>
              <a:gd name="connsiteX111" fmla="*/ 2679244 w 5247409"/>
              <a:gd name="connsiteY111" fmla="*/ 3879498 h 6849340"/>
              <a:gd name="connsiteX112" fmla="*/ 2696666 w 5247409"/>
              <a:gd name="connsiteY112" fmla="*/ 3888209 h 6849340"/>
              <a:gd name="connsiteX113" fmla="*/ 2807511 w 5247409"/>
              <a:gd name="connsiteY113" fmla="*/ 3939670 h 6849340"/>
              <a:gd name="connsiteX114" fmla="*/ 2807511 w 5247409"/>
              <a:gd name="connsiteY114" fmla="*/ 3939670 h 6849340"/>
              <a:gd name="connsiteX115" fmla="*/ 2832848 w 5247409"/>
              <a:gd name="connsiteY115" fmla="*/ 3948381 h 6849340"/>
              <a:gd name="connsiteX116" fmla="*/ 2893020 w 5247409"/>
              <a:gd name="connsiteY116" fmla="*/ 3973718 h 6849340"/>
              <a:gd name="connsiteX117" fmla="*/ 2935770 w 5247409"/>
              <a:gd name="connsiteY117" fmla="*/ 3991140 h 6849340"/>
              <a:gd name="connsiteX118" fmla="*/ 3010177 w 5247409"/>
              <a:gd name="connsiteY118" fmla="*/ 4036262 h 6849340"/>
              <a:gd name="connsiteX119" fmla="*/ 2189148 w 5247409"/>
              <a:gd name="connsiteY119" fmla="*/ 4062387 h 6849340"/>
              <a:gd name="connsiteX120" fmla="*/ 1539136 w 5247409"/>
              <a:gd name="connsiteY120" fmla="*/ 4156606 h 6849340"/>
              <a:gd name="connsiteX121" fmla="*/ 324621 w 5247409"/>
              <a:gd name="connsiteY121" fmla="*/ 3600805 h 6849340"/>
              <a:gd name="connsiteX122" fmla="*/ 324621 w 5247409"/>
              <a:gd name="connsiteY122" fmla="*/ 3267482 h 6849340"/>
              <a:gd name="connsiteX123" fmla="*/ 1539145 w 5247409"/>
              <a:gd name="connsiteY123" fmla="*/ 3600805 h 6849340"/>
              <a:gd name="connsiteX124" fmla="*/ 2189157 w 5247409"/>
              <a:gd name="connsiteY124" fmla="*/ 3524008 h 6849340"/>
              <a:gd name="connsiteX125" fmla="*/ 2189148 w 5247409"/>
              <a:gd name="connsiteY125" fmla="*/ 4062387 h 6849340"/>
              <a:gd name="connsiteX126" fmla="*/ 2189148 w 5247409"/>
              <a:gd name="connsiteY126" fmla="*/ 4062387 h 6849340"/>
              <a:gd name="connsiteX127" fmla="*/ 4934089 w 5247409"/>
              <a:gd name="connsiteY127" fmla="*/ 5062347 h 6849340"/>
              <a:gd name="connsiteX128" fmla="*/ 3719565 w 5247409"/>
              <a:gd name="connsiteY128" fmla="*/ 5618148 h 6849340"/>
              <a:gd name="connsiteX129" fmla="*/ 2505041 w 5247409"/>
              <a:gd name="connsiteY129" fmla="*/ 5087684 h 6849340"/>
              <a:gd name="connsiteX130" fmla="*/ 2505041 w 5247409"/>
              <a:gd name="connsiteY130" fmla="*/ 5087684 h 6849340"/>
              <a:gd name="connsiteX131" fmla="*/ 2505041 w 5247409"/>
              <a:gd name="connsiteY131" fmla="*/ 4728236 h 6849340"/>
              <a:gd name="connsiteX132" fmla="*/ 2736229 w 5247409"/>
              <a:gd name="connsiteY132" fmla="*/ 4865206 h 6849340"/>
              <a:gd name="connsiteX133" fmla="*/ 2736229 w 5247409"/>
              <a:gd name="connsiteY133" fmla="*/ 4865206 h 6849340"/>
              <a:gd name="connsiteX134" fmla="*/ 2778979 w 5247409"/>
              <a:gd name="connsiteY134" fmla="*/ 4882628 h 6849340"/>
              <a:gd name="connsiteX135" fmla="*/ 2804316 w 5247409"/>
              <a:gd name="connsiteY135" fmla="*/ 4891339 h 6849340"/>
              <a:gd name="connsiteX136" fmla="*/ 3719565 w 5247409"/>
              <a:gd name="connsiteY136" fmla="*/ 5062356 h 6849340"/>
              <a:gd name="connsiteX137" fmla="*/ 4934089 w 5247409"/>
              <a:gd name="connsiteY137" fmla="*/ 4729033 h 6849340"/>
              <a:gd name="connsiteX138" fmla="*/ 4934089 w 5247409"/>
              <a:gd name="connsiteY138" fmla="*/ 5062347 h 6849340"/>
              <a:gd name="connsiteX139" fmla="*/ 2299993 w 5247409"/>
              <a:gd name="connsiteY139" fmla="*/ 2924669 h 6849340"/>
              <a:gd name="connsiteX140" fmla="*/ 2257243 w 5247409"/>
              <a:gd name="connsiteY140" fmla="*/ 2984841 h 6849340"/>
              <a:gd name="connsiteX141" fmla="*/ 2239821 w 5247409"/>
              <a:gd name="connsiteY141" fmla="*/ 3018888 h 6849340"/>
              <a:gd name="connsiteX142" fmla="*/ 2222399 w 5247409"/>
              <a:gd name="connsiteY142" fmla="*/ 3061638 h 6849340"/>
              <a:gd name="connsiteX143" fmla="*/ 2204977 w 5247409"/>
              <a:gd name="connsiteY143" fmla="*/ 3104388 h 6849340"/>
              <a:gd name="connsiteX144" fmla="*/ 2196266 w 5247409"/>
              <a:gd name="connsiteY144" fmla="*/ 3121810 h 6849340"/>
              <a:gd name="connsiteX145" fmla="*/ 1529628 w 5247409"/>
              <a:gd name="connsiteY145" fmla="*/ 3224732 h 6849340"/>
              <a:gd name="connsiteX146" fmla="*/ 315113 w 5247409"/>
              <a:gd name="connsiteY146" fmla="*/ 2668931 h 6849340"/>
              <a:gd name="connsiteX147" fmla="*/ 315113 w 5247409"/>
              <a:gd name="connsiteY147" fmla="*/ 2335617 h 6849340"/>
              <a:gd name="connsiteX148" fmla="*/ 1529637 w 5247409"/>
              <a:gd name="connsiteY148" fmla="*/ 2668940 h 6849340"/>
              <a:gd name="connsiteX149" fmla="*/ 2744161 w 5247409"/>
              <a:gd name="connsiteY149" fmla="*/ 2335617 h 6849340"/>
              <a:gd name="connsiteX150" fmla="*/ 2744161 w 5247409"/>
              <a:gd name="connsiteY150" fmla="*/ 2574720 h 6849340"/>
              <a:gd name="connsiteX151" fmla="*/ 2299205 w 5247409"/>
              <a:gd name="connsiteY151" fmla="*/ 2908043 h 6849340"/>
              <a:gd name="connsiteX152" fmla="*/ 2299993 w 5247409"/>
              <a:gd name="connsiteY152" fmla="*/ 2924669 h 6849340"/>
              <a:gd name="connsiteX153" fmla="*/ 4934089 w 5247409"/>
              <a:gd name="connsiteY153" fmla="*/ 3266694 h 6849340"/>
              <a:gd name="connsiteX154" fmla="*/ 3719565 w 5247409"/>
              <a:gd name="connsiteY154" fmla="*/ 3822495 h 6849340"/>
              <a:gd name="connsiteX155" fmla="*/ 2898536 w 5247409"/>
              <a:gd name="connsiteY155" fmla="*/ 3668900 h 6849340"/>
              <a:gd name="connsiteX156" fmla="*/ 2898536 w 5247409"/>
              <a:gd name="connsiteY156" fmla="*/ 3668900 h 6849340"/>
              <a:gd name="connsiteX157" fmla="*/ 2821738 w 5247409"/>
              <a:gd name="connsiteY157" fmla="*/ 3634853 h 6849340"/>
              <a:gd name="connsiteX158" fmla="*/ 2821738 w 5247409"/>
              <a:gd name="connsiteY158" fmla="*/ 3634853 h 6849340"/>
              <a:gd name="connsiteX159" fmla="*/ 2821738 w 5247409"/>
              <a:gd name="connsiteY159" fmla="*/ 3634853 h 6849340"/>
              <a:gd name="connsiteX160" fmla="*/ 2821738 w 5247409"/>
              <a:gd name="connsiteY160" fmla="*/ 3634853 h 6849340"/>
              <a:gd name="connsiteX161" fmla="*/ 2813027 w 5247409"/>
              <a:gd name="connsiteY161" fmla="*/ 3626142 h 6849340"/>
              <a:gd name="connsiteX162" fmla="*/ 2804316 w 5247409"/>
              <a:gd name="connsiteY162" fmla="*/ 3626142 h 6849340"/>
              <a:gd name="connsiteX163" fmla="*/ 2770268 w 5247409"/>
              <a:gd name="connsiteY163" fmla="*/ 3608720 h 6849340"/>
              <a:gd name="connsiteX164" fmla="*/ 2736221 w 5247409"/>
              <a:gd name="connsiteY164" fmla="*/ 3583383 h 6849340"/>
              <a:gd name="connsiteX165" fmla="*/ 2736221 w 5247409"/>
              <a:gd name="connsiteY165" fmla="*/ 3583383 h 6849340"/>
              <a:gd name="connsiteX166" fmla="*/ 2727510 w 5247409"/>
              <a:gd name="connsiteY166" fmla="*/ 3574672 h 6849340"/>
              <a:gd name="connsiteX167" fmla="*/ 2718799 w 5247409"/>
              <a:gd name="connsiteY167" fmla="*/ 3574672 h 6849340"/>
              <a:gd name="connsiteX168" fmla="*/ 2667338 w 5247409"/>
              <a:gd name="connsiteY168" fmla="*/ 3531922 h 6849340"/>
              <a:gd name="connsiteX169" fmla="*/ 2667338 w 5247409"/>
              <a:gd name="connsiteY169" fmla="*/ 3531922 h 6849340"/>
              <a:gd name="connsiteX170" fmla="*/ 2658627 w 5247409"/>
              <a:gd name="connsiteY170" fmla="*/ 3531922 h 6849340"/>
              <a:gd name="connsiteX171" fmla="*/ 2658627 w 5247409"/>
              <a:gd name="connsiteY171" fmla="*/ 3531922 h 6849340"/>
              <a:gd name="connsiteX172" fmla="*/ 2633290 w 5247409"/>
              <a:gd name="connsiteY172" fmla="*/ 3506586 h 6849340"/>
              <a:gd name="connsiteX173" fmla="*/ 2633290 w 5247409"/>
              <a:gd name="connsiteY173" fmla="*/ 3506586 h 6849340"/>
              <a:gd name="connsiteX174" fmla="*/ 2607954 w 5247409"/>
              <a:gd name="connsiteY174" fmla="*/ 3489163 h 6849340"/>
              <a:gd name="connsiteX175" fmla="*/ 2607954 w 5247409"/>
              <a:gd name="connsiteY175" fmla="*/ 3489163 h 6849340"/>
              <a:gd name="connsiteX176" fmla="*/ 2607954 w 5247409"/>
              <a:gd name="connsiteY176" fmla="*/ 3489163 h 6849340"/>
              <a:gd name="connsiteX177" fmla="*/ 2607954 w 5247409"/>
              <a:gd name="connsiteY177" fmla="*/ 3489163 h 6849340"/>
              <a:gd name="connsiteX178" fmla="*/ 2582617 w 5247409"/>
              <a:gd name="connsiteY178" fmla="*/ 3463827 h 6849340"/>
              <a:gd name="connsiteX179" fmla="*/ 2565195 w 5247409"/>
              <a:gd name="connsiteY179" fmla="*/ 3438491 h 6849340"/>
              <a:gd name="connsiteX180" fmla="*/ 2565195 w 5247409"/>
              <a:gd name="connsiteY180" fmla="*/ 3438491 h 6849340"/>
              <a:gd name="connsiteX181" fmla="*/ 2565195 w 5247409"/>
              <a:gd name="connsiteY181" fmla="*/ 3438491 h 6849340"/>
              <a:gd name="connsiteX182" fmla="*/ 2547773 w 5247409"/>
              <a:gd name="connsiteY182" fmla="*/ 3413154 h 6849340"/>
              <a:gd name="connsiteX183" fmla="*/ 2530351 w 5247409"/>
              <a:gd name="connsiteY183" fmla="*/ 3387817 h 6849340"/>
              <a:gd name="connsiteX184" fmla="*/ 2530351 w 5247409"/>
              <a:gd name="connsiteY184" fmla="*/ 3387817 h 6849340"/>
              <a:gd name="connsiteX185" fmla="*/ 2505014 w 5247409"/>
              <a:gd name="connsiteY185" fmla="*/ 3293598 h 6849340"/>
              <a:gd name="connsiteX186" fmla="*/ 2505014 w 5247409"/>
              <a:gd name="connsiteY186" fmla="*/ 3293598 h 6849340"/>
              <a:gd name="connsiteX187" fmla="*/ 2505014 w 5247409"/>
              <a:gd name="connsiteY187" fmla="*/ 3293598 h 6849340"/>
              <a:gd name="connsiteX188" fmla="*/ 2505014 w 5247409"/>
              <a:gd name="connsiteY188" fmla="*/ 3276176 h 6849340"/>
              <a:gd name="connsiteX189" fmla="*/ 2505014 w 5247409"/>
              <a:gd name="connsiteY189" fmla="*/ 3276176 h 6849340"/>
              <a:gd name="connsiteX190" fmla="*/ 2505014 w 5247409"/>
              <a:gd name="connsiteY190" fmla="*/ 3276176 h 6849340"/>
              <a:gd name="connsiteX191" fmla="*/ 2513726 w 5247409"/>
              <a:gd name="connsiteY191" fmla="*/ 3216004 h 6849340"/>
              <a:gd name="connsiteX192" fmla="*/ 2513726 w 5247409"/>
              <a:gd name="connsiteY192" fmla="*/ 3216004 h 6849340"/>
              <a:gd name="connsiteX193" fmla="*/ 2966596 w 5247409"/>
              <a:gd name="connsiteY193" fmla="*/ 2856556 h 6849340"/>
              <a:gd name="connsiteX194" fmla="*/ 2975307 w 5247409"/>
              <a:gd name="connsiteY194" fmla="*/ 2856556 h 6849340"/>
              <a:gd name="connsiteX195" fmla="*/ 3727453 w 5247409"/>
              <a:gd name="connsiteY195" fmla="*/ 2728298 h 6849340"/>
              <a:gd name="connsiteX196" fmla="*/ 4934089 w 5247409"/>
              <a:gd name="connsiteY196" fmla="*/ 3266694 h 6849340"/>
              <a:gd name="connsiteX197" fmla="*/ 1530425 w 5247409"/>
              <a:gd name="connsiteY197" fmla="*/ 316698 h 6849340"/>
              <a:gd name="connsiteX198" fmla="*/ 2744949 w 5247409"/>
              <a:gd name="connsiteY198" fmla="*/ 872499 h 6849340"/>
              <a:gd name="connsiteX199" fmla="*/ 1530425 w 5247409"/>
              <a:gd name="connsiteY199" fmla="*/ 1428300 h 6849340"/>
              <a:gd name="connsiteX200" fmla="*/ 315901 w 5247409"/>
              <a:gd name="connsiteY200" fmla="*/ 872499 h 6849340"/>
              <a:gd name="connsiteX201" fmla="*/ 1530425 w 5247409"/>
              <a:gd name="connsiteY201" fmla="*/ 316698 h 6849340"/>
              <a:gd name="connsiteX202" fmla="*/ 316698 w 5247409"/>
              <a:gd name="connsiteY202" fmla="*/ 4523968 h 6849340"/>
              <a:gd name="connsiteX203" fmla="*/ 316698 w 5247409"/>
              <a:gd name="connsiteY203" fmla="*/ 4190645 h 6849340"/>
              <a:gd name="connsiteX204" fmla="*/ 1531213 w 5247409"/>
              <a:gd name="connsiteY204" fmla="*/ 4523968 h 6849340"/>
              <a:gd name="connsiteX205" fmla="*/ 2181225 w 5247409"/>
              <a:gd name="connsiteY205" fmla="*/ 4447171 h 6849340"/>
              <a:gd name="connsiteX206" fmla="*/ 2181225 w 5247409"/>
              <a:gd name="connsiteY206" fmla="*/ 4994261 h 6849340"/>
              <a:gd name="connsiteX207" fmla="*/ 1531213 w 5247409"/>
              <a:gd name="connsiteY207" fmla="*/ 5088480 h 6849340"/>
              <a:gd name="connsiteX208" fmla="*/ 316698 w 5247409"/>
              <a:gd name="connsiteY208" fmla="*/ 4523968 h 6849340"/>
              <a:gd name="connsiteX209" fmla="*/ 4934089 w 5247409"/>
              <a:gd name="connsiteY209" fmla="*/ 5986298 h 6849340"/>
              <a:gd name="connsiteX210" fmla="*/ 3719565 w 5247409"/>
              <a:gd name="connsiteY210" fmla="*/ 6542099 h 6849340"/>
              <a:gd name="connsiteX211" fmla="*/ 2505041 w 5247409"/>
              <a:gd name="connsiteY211" fmla="*/ 5986298 h 6849340"/>
              <a:gd name="connsiteX212" fmla="*/ 2505041 w 5247409"/>
              <a:gd name="connsiteY212" fmla="*/ 5652975 h 6849340"/>
              <a:gd name="connsiteX213" fmla="*/ 3719565 w 5247409"/>
              <a:gd name="connsiteY213" fmla="*/ 5986298 h 6849340"/>
              <a:gd name="connsiteX214" fmla="*/ 4934089 w 5247409"/>
              <a:gd name="connsiteY214" fmla="*/ 5652975 h 6849340"/>
              <a:gd name="connsiteX215" fmla="*/ 4934089 w 5247409"/>
              <a:gd name="connsiteY215" fmla="*/ 5986298 h 6849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</a:cxnLst>
            <a:rect l="l" t="t" r="r" b="b"/>
            <a:pathLst>
              <a:path w="5247409" h="6849340">
                <a:moveTo>
                  <a:pt x="5249990" y="3266694"/>
                </a:moveTo>
                <a:cubicBezTo>
                  <a:pt x="5249990" y="2778988"/>
                  <a:pt x="4574641" y="2394204"/>
                  <a:pt x="3719565" y="2394204"/>
                </a:cubicBezTo>
                <a:cubicBezTo>
                  <a:pt x="3480461" y="2394204"/>
                  <a:pt x="3266694" y="2419541"/>
                  <a:pt x="3069553" y="2479713"/>
                </a:cubicBezTo>
                <a:lnTo>
                  <a:pt x="3069553" y="1813075"/>
                </a:lnTo>
                <a:cubicBezTo>
                  <a:pt x="3069553" y="1804364"/>
                  <a:pt x="3069553" y="1795653"/>
                  <a:pt x="3069553" y="1787739"/>
                </a:cubicBezTo>
                <a:cubicBezTo>
                  <a:pt x="3069553" y="1779028"/>
                  <a:pt x="3069553" y="1770317"/>
                  <a:pt x="3069553" y="1762402"/>
                </a:cubicBezTo>
                <a:lnTo>
                  <a:pt x="3069553" y="872490"/>
                </a:lnTo>
                <a:cubicBezTo>
                  <a:pt x="3069553" y="384784"/>
                  <a:pt x="2394204" y="0"/>
                  <a:pt x="1539136" y="0"/>
                </a:cubicBezTo>
                <a:cubicBezTo>
                  <a:pt x="675349" y="0"/>
                  <a:pt x="0" y="384784"/>
                  <a:pt x="0" y="872490"/>
                </a:cubicBezTo>
                <a:lnTo>
                  <a:pt x="0" y="1744980"/>
                </a:lnTo>
                <a:cubicBezTo>
                  <a:pt x="0" y="1753691"/>
                  <a:pt x="0" y="1762402"/>
                  <a:pt x="0" y="1770317"/>
                </a:cubicBezTo>
                <a:cubicBezTo>
                  <a:pt x="0" y="1779028"/>
                  <a:pt x="0" y="1787739"/>
                  <a:pt x="0" y="1795653"/>
                </a:cubicBezTo>
                <a:lnTo>
                  <a:pt x="0" y="2668143"/>
                </a:lnTo>
                <a:cubicBezTo>
                  <a:pt x="0" y="2676854"/>
                  <a:pt x="0" y="2685565"/>
                  <a:pt x="0" y="2693480"/>
                </a:cubicBezTo>
                <a:cubicBezTo>
                  <a:pt x="0" y="2701394"/>
                  <a:pt x="0" y="2710902"/>
                  <a:pt x="0" y="2718816"/>
                </a:cubicBezTo>
                <a:lnTo>
                  <a:pt x="0" y="3591306"/>
                </a:lnTo>
                <a:cubicBezTo>
                  <a:pt x="0" y="3600017"/>
                  <a:pt x="0" y="3608728"/>
                  <a:pt x="0" y="3616643"/>
                </a:cubicBezTo>
                <a:cubicBezTo>
                  <a:pt x="0" y="3624557"/>
                  <a:pt x="0" y="3634065"/>
                  <a:pt x="0" y="3641979"/>
                </a:cubicBezTo>
                <a:lnTo>
                  <a:pt x="0" y="4522384"/>
                </a:lnTo>
                <a:cubicBezTo>
                  <a:pt x="0" y="5010090"/>
                  <a:pt x="675349" y="5394874"/>
                  <a:pt x="1530425" y="5394874"/>
                </a:cubicBezTo>
                <a:cubicBezTo>
                  <a:pt x="1761614" y="5394874"/>
                  <a:pt x="1983295" y="5369537"/>
                  <a:pt x="2180437" y="5318076"/>
                </a:cubicBezTo>
                <a:lnTo>
                  <a:pt x="2180437" y="5984714"/>
                </a:lnTo>
                <a:cubicBezTo>
                  <a:pt x="2180437" y="6472420"/>
                  <a:pt x="2855786" y="6857204"/>
                  <a:pt x="3710862" y="6857204"/>
                </a:cubicBezTo>
                <a:cubicBezTo>
                  <a:pt x="4565939" y="6857204"/>
                  <a:pt x="5241288" y="6472420"/>
                  <a:pt x="5241288" y="5984714"/>
                </a:cubicBezTo>
                <a:lnTo>
                  <a:pt x="5241288" y="5113808"/>
                </a:lnTo>
                <a:cubicBezTo>
                  <a:pt x="5241288" y="5105097"/>
                  <a:pt x="5241288" y="5096386"/>
                  <a:pt x="5241288" y="5088472"/>
                </a:cubicBezTo>
                <a:cubicBezTo>
                  <a:pt x="5241288" y="5079760"/>
                  <a:pt x="5241288" y="5071050"/>
                  <a:pt x="5241288" y="5063135"/>
                </a:cubicBezTo>
                <a:lnTo>
                  <a:pt x="5241288" y="4190645"/>
                </a:lnTo>
                <a:cubicBezTo>
                  <a:pt x="5241288" y="4181934"/>
                  <a:pt x="5241288" y="4173223"/>
                  <a:pt x="5241288" y="4165309"/>
                </a:cubicBezTo>
                <a:cubicBezTo>
                  <a:pt x="5241288" y="4156598"/>
                  <a:pt x="5241288" y="4147886"/>
                  <a:pt x="5241288" y="4139972"/>
                </a:cubicBezTo>
                <a:lnTo>
                  <a:pt x="5241288" y="3266694"/>
                </a:lnTo>
                <a:lnTo>
                  <a:pt x="5249990" y="3266694"/>
                </a:lnTo>
                <a:close/>
                <a:moveTo>
                  <a:pt x="402206" y="1471041"/>
                </a:moveTo>
                <a:cubicBezTo>
                  <a:pt x="410917" y="1479752"/>
                  <a:pt x="427543" y="1488463"/>
                  <a:pt x="436254" y="1488463"/>
                </a:cubicBezTo>
                <a:cubicBezTo>
                  <a:pt x="470301" y="1513800"/>
                  <a:pt x="513051" y="1531213"/>
                  <a:pt x="555801" y="1548635"/>
                </a:cubicBezTo>
                <a:lnTo>
                  <a:pt x="555801" y="1548635"/>
                </a:lnTo>
                <a:cubicBezTo>
                  <a:pt x="598551" y="1566057"/>
                  <a:pt x="641310" y="1582683"/>
                  <a:pt x="684060" y="1600096"/>
                </a:cubicBezTo>
                <a:cubicBezTo>
                  <a:pt x="701482" y="1608807"/>
                  <a:pt x="718107" y="1608807"/>
                  <a:pt x="726809" y="1617518"/>
                </a:cubicBezTo>
                <a:cubicBezTo>
                  <a:pt x="760857" y="1626229"/>
                  <a:pt x="786982" y="1634940"/>
                  <a:pt x="821029" y="1651566"/>
                </a:cubicBezTo>
                <a:cubicBezTo>
                  <a:pt x="838451" y="1660277"/>
                  <a:pt x="855077" y="1660277"/>
                  <a:pt x="881201" y="1668988"/>
                </a:cubicBezTo>
                <a:cubicBezTo>
                  <a:pt x="915249" y="1677699"/>
                  <a:pt x="941373" y="1686410"/>
                  <a:pt x="975421" y="1694324"/>
                </a:cubicBezTo>
                <a:cubicBezTo>
                  <a:pt x="992843" y="1703035"/>
                  <a:pt x="1018171" y="1703035"/>
                  <a:pt x="1035593" y="1703035"/>
                </a:cubicBezTo>
                <a:cubicBezTo>
                  <a:pt x="1069640" y="1711747"/>
                  <a:pt x="1103679" y="1711747"/>
                  <a:pt x="1138515" y="1720458"/>
                </a:cubicBezTo>
                <a:cubicBezTo>
                  <a:pt x="1155937" y="1720458"/>
                  <a:pt x="1181265" y="1729169"/>
                  <a:pt x="1198687" y="1729169"/>
                </a:cubicBezTo>
                <a:cubicBezTo>
                  <a:pt x="1232734" y="1737880"/>
                  <a:pt x="1275484" y="1737880"/>
                  <a:pt x="1309532" y="1737880"/>
                </a:cubicBezTo>
                <a:cubicBezTo>
                  <a:pt x="1326954" y="1737880"/>
                  <a:pt x="1343579" y="1737880"/>
                  <a:pt x="1360993" y="1746591"/>
                </a:cubicBezTo>
                <a:cubicBezTo>
                  <a:pt x="1421165" y="1746591"/>
                  <a:pt x="1471838" y="1755302"/>
                  <a:pt x="1532010" y="1755302"/>
                </a:cubicBezTo>
                <a:cubicBezTo>
                  <a:pt x="1592182" y="1755302"/>
                  <a:pt x="1651557" y="1755302"/>
                  <a:pt x="1703027" y="1746591"/>
                </a:cubicBezTo>
                <a:cubicBezTo>
                  <a:pt x="1720449" y="1746591"/>
                  <a:pt x="1737074" y="1746591"/>
                  <a:pt x="1754488" y="1737880"/>
                </a:cubicBezTo>
                <a:cubicBezTo>
                  <a:pt x="1788535" y="1737880"/>
                  <a:pt x="1831285" y="1729169"/>
                  <a:pt x="1865333" y="1729169"/>
                </a:cubicBezTo>
                <a:cubicBezTo>
                  <a:pt x="1882755" y="1729169"/>
                  <a:pt x="1908083" y="1720458"/>
                  <a:pt x="1925505" y="1720458"/>
                </a:cubicBezTo>
                <a:cubicBezTo>
                  <a:pt x="1959552" y="1711747"/>
                  <a:pt x="1993591" y="1711747"/>
                  <a:pt x="2028427" y="1703035"/>
                </a:cubicBezTo>
                <a:cubicBezTo>
                  <a:pt x="2045849" y="1703035"/>
                  <a:pt x="2071177" y="1694324"/>
                  <a:pt x="2088599" y="1694324"/>
                </a:cubicBezTo>
                <a:cubicBezTo>
                  <a:pt x="2122646" y="1685613"/>
                  <a:pt x="2148771" y="1676902"/>
                  <a:pt x="2182818" y="1668988"/>
                </a:cubicBezTo>
                <a:cubicBezTo>
                  <a:pt x="2200240" y="1660277"/>
                  <a:pt x="2216866" y="1660277"/>
                  <a:pt x="2242991" y="1651566"/>
                </a:cubicBezTo>
                <a:cubicBezTo>
                  <a:pt x="2277038" y="1642855"/>
                  <a:pt x="2303162" y="1634144"/>
                  <a:pt x="2337210" y="1617518"/>
                </a:cubicBezTo>
                <a:cubicBezTo>
                  <a:pt x="2354632" y="1608807"/>
                  <a:pt x="2371258" y="1608807"/>
                  <a:pt x="2379960" y="1600096"/>
                </a:cubicBezTo>
                <a:cubicBezTo>
                  <a:pt x="2422710" y="1582674"/>
                  <a:pt x="2465468" y="1566049"/>
                  <a:pt x="2508218" y="1548635"/>
                </a:cubicBezTo>
                <a:lnTo>
                  <a:pt x="2508218" y="1548635"/>
                </a:lnTo>
                <a:cubicBezTo>
                  <a:pt x="2550968" y="1531213"/>
                  <a:pt x="2585016" y="1505885"/>
                  <a:pt x="2627766" y="1488463"/>
                </a:cubicBezTo>
                <a:cubicBezTo>
                  <a:pt x="2636477" y="1479752"/>
                  <a:pt x="2653102" y="1471041"/>
                  <a:pt x="2661813" y="1471041"/>
                </a:cubicBezTo>
                <a:cubicBezTo>
                  <a:pt x="2687150" y="1453619"/>
                  <a:pt x="2713274" y="1436993"/>
                  <a:pt x="2738611" y="1419580"/>
                </a:cubicBezTo>
                <a:cubicBezTo>
                  <a:pt x="2738611" y="1419580"/>
                  <a:pt x="2747322" y="1410869"/>
                  <a:pt x="2756033" y="1410869"/>
                </a:cubicBezTo>
                <a:lnTo>
                  <a:pt x="2756033" y="1744192"/>
                </a:lnTo>
                <a:cubicBezTo>
                  <a:pt x="2756033" y="2009420"/>
                  <a:pt x="2260404" y="2299993"/>
                  <a:pt x="1541509" y="2299993"/>
                </a:cubicBezTo>
                <a:cubicBezTo>
                  <a:pt x="822614" y="2299993"/>
                  <a:pt x="326985" y="2009429"/>
                  <a:pt x="326985" y="1744192"/>
                </a:cubicBezTo>
                <a:lnTo>
                  <a:pt x="326985" y="1410869"/>
                </a:lnTo>
                <a:cubicBezTo>
                  <a:pt x="326985" y="1410869"/>
                  <a:pt x="335696" y="1419580"/>
                  <a:pt x="344407" y="1419580"/>
                </a:cubicBezTo>
                <a:cubicBezTo>
                  <a:pt x="350745" y="1436993"/>
                  <a:pt x="376073" y="1454416"/>
                  <a:pt x="402206" y="1471041"/>
                </a:cubicBezTo>
                <a:close/>
                <a:moveTo>
                  <a:pt x="3010177" y="4036262"/>
                </a:moveTo>
                <a:cubicBezTo>
                  <a:pt x="3027599" y="4044973"/>
                  <a:pt x="3044225" y="4044973"/>
                  <a:pt x="3070349" y="4053684"/>
                </a:cubicBezTo>
                <a:cubicBezTo>
                  <a:pt x="3104397" y="4062395"/>
                  <a:pt x="3130521" y="4071106"/>
                  <a:pt x="3164569" y="4079021"/>
                </a:cubicBezTo>
                <a:cubicBezTo>
                  <a:pt x="3181991" y="4087732"/>
                  <a:pt x="3207319" y="4087732"/>
                  <a:pt x="3224741" y="4087732"/>
                </a:cubicBezTo>
                <a:cubicBezTo>
                  <a:pt x="3258788" y="4096443"/>
                  <a:pt x="3292827" y="4096443"/>
                  <a:pt x="3327663" y="4105154"/>
                </a:cubicBezTo>
                <a:cubicBezTo>
                  <a:pt x="3345085" y="4105154"/>
                  <a:pt x="3370413" y="4113865"/>
                  <a:pt x="3387835" y="4113865"/>
                </a:cubicBezTo>
                <a:cubicBezTo>
                  <a:pt x="3421882" y="4122576"/>
                  <a:pt x="3464632" y="4122576"/>
                  <a:pt x="3498680" y="4122576"/>
                </a:cubicBezTo>
                <a:cubicBezTo>
                  <a:pt x="3516093" y="4122576"/>
                  <a:pt x="3532727" y="4122576"/>
                  <a:pt x="3550141" y="4131287"/>
                </a:cubicBezTo>
                <a:cubicBezTo>
                  <a:pt x="3610313" y="4131287"/>
                  <a:pt x="3660986" y="4139998"/>
                  <a:pt x="3721158" y="4139998"/>
                </a:cubicBezTo>
                <a:cubicBezTo>
                  <a:pt x="3781330" y="4139998"/>
                  <a:pt x="3840714" y="4139998"/>
                  <a:pt x="3892175" y="4131287"/>
                </a:cubicBezTo>
                <a:cubicBezTo>
                  <a:pt x="3909589" y="4131287"/>
                  <a:pt x="3926222" y="4131287"/>
                  <a:pt x="3943636" y="4122576"/>
                </a:cubicBezTo>
                <a:cubicBezTo>
                  <a:pt x="3977683" y="4122576"/>
                  <a:pt x="4020433" y="4113865"/>
                  <a:pt x="4054481" y="4113865"/>
                </a:cubicBezTo>
                <a:cubicBezTo>
                  <a:pt x="4071894" y="4113865"/>
                  <a:pt x="4097231" y="4105154"/>
                  <a:pt x="4114653" y="4105154"/>
                </a:cubicBezTo>
                <a:cubicBezTo>
                  <a:pt x="4148700" y="4096443"/>
                  <a:pt x="4182739" y="4096443"/>
                  <a:pt x="4217575" y="4087732"/>
                </a:cubicBezTo>
                <a:cubicBezTo>
                  <a:pt x="4234989" y="4087732"/>
                  <a:pt x="4260325" y="4079021"/>
                  <a:pt x="4277747" y="4079021"/>
                </a:cubicBezTo>
                <a:cubicBezTo>
                  <a:pt x="4311795" y="4070310"/>
                  <a:pt x="4337919" y="4061599"/>
                  <a:pt x="4371966" y="4053684"/>
                </a:cubicBezTo>
                <a:cubicBezTo>
                  <a:pt x="4389389" y="4044973"/>
                  <a:pt x="4406014" y="4044973"/>
                  <a:pt x="4432139" y="4036262"/>
                </a:cubicBezTo>
                <a:cubicBezTo>
                  <a:pt x="4466186" y="4027551"/>
                  <a:pt x="4492311" y="4018840"/>
                  <a:pt x="4526358" y="4002215"/>
                </a:cubicBezTo>
                <a:cubicBezTo>
                  <a:pt x="4543780" y="3993503"/>
                  <a:pt x="4560406" y="3993503"/>
                  <a:pt x="4569117" y="3984793"/>
                </a:cubicBezTo>
                <a:cubicBezTo>
                  <a:pt x="4611867" y="3967371"/>
                  <a:pt x="4654625" y="3950745"/>
                  <a:pt x="4697375" y="3933332"/>
                </a:cubicBezTo>
                <a:lnTo>
                  <a:pt x="4697375" y="3933332"/>
                </a:lnTo>
                <a:cubicBezTo>
                  <a:pt x="4740125" y="3915909"/>
                  <a:pt x="4774173" y="3890582"/>
                  <a:pt x="4816931" y="3873160"/>
                </a:cubicBezTo>
                <a:cubicBezTo>
                  <a:pt x="4825642" y="3864448"/>
                  <a:pt x="4842268" y="3855738"/>
                  <a:pt x="4850979" y="3855738"/>
                </a:cubicBezTo>
                <a:cubicBezTo>
                  <a:pt x="4876315" y="3838315"/>
                  <a:pt x="4902440" y="3821690"/>
                  <a:pt x="4927777" y="3804276"/>
                </a:cubicBezTo>
                <a:cubicBezTo>
                  <a:pt x="4927777" y="3804276"/>
                  <a:pt x="4936487" y="3795565"/>
                  <a:pt x="4945198" y="3795565"/>
                </a:cubicBezTo>
                <a:lnTo>
                  <a:pt x="4945198" y="4128888"/>
                </a:lnTo>
                <a:cubicBezTo>
                  <a:pt x="4945198" y="4394117"/>
                  <a:pt x="4449569" y="4684689"/>
                  <a:pt x="3730674" y="4684689"/>
                </a:cubicBezTo>
                <a:cubicBezTo>
                  <a:pt x="3422688" y="4684689"/>
                  <a:pt x="3149545" y="4633229"/>
                  <a:pt x="2943693" y="4547720"/>
                </a:cubicBezTo>
                <a:cubicBezTo>
                  <a:pt x="2943693" y="4547720"/>
                  <a:pt x="2934982" y="4547720"/>
                  <a:pt x="2934982" y="4539009"/>
                </a:cubicBezTo>
                <a:cubicBezTo>
                  <a:pt x="2703792" y="4444790"/>
                  <a:pt x="2550198" y="4307820"/>
                  <a:pt x="2516150" y="4179561"/>
                </a:cubicBezTo>
                <a:cubicBezTo>
                  <a:pt x="2516150" y="4179561"/>
                  <a:pt x="2516150" y="4179561"/>
                  <a:pt x="2516150" y="4170850"/>
                </a:cubicBezTo>
                <a:cubicBezTo>
                  <a:pt x="2516150" y="4162139"/>
                  <a:pt x="2516150" y="4153428"/>
                  <a:pt x="2516150" y="4145514"/>
                </a:cubicBezTo>
                <a:lnTo>
                  <a:pt x="2516150" y="4145514"/>
                </a:lnTo>
                <a:lnTo>
                  <a:pt x="2516150" y="3786066"/>
                </a:lnTo>
                <a:cubicBezTo>
                  <a:pt x="2533572" y="3794777"/>
                  <a:pt x="2541487" y="3803488"/>
                  <a:pt x="2558900" y="3820114"/>
                </a:cubicBezTo>
                <a:lnTo>
                  <a:pt x="2558900" y="3820114"/>
                </a:lnTo>
                <a:cubicBezTo>
                  <a:pt x="2558900" y="3820114"/>
                  <a:pt x="2558900" y="3820114"/>
                  <a:pt x="2567611" y="3820114"/>
                </a:cubicBezTo>
                <a:cubicBezTo>
                  <a:pt x="2576322" y="3820114"/>
                  <a:pt x="2576322" y="3828825"/>
                  <a:pt x="2585033" y="3828825"/>
                </a:cubicBezTo>
                <a:lnTo>
                  <a:pt x="2585033" y="3828825"/>
                </a:lnTo>
                <a:cubicBezTo>
                  <a:pt x="2602455" y="3837536"/>
                  <a:pt x="2610370" y="3846247"/>
                  <a:pt x="2627783" y="3854162"/>
                </a:cubicBezTo>
                <a:lnTo>
                  <a:pt x="2627783" y="3854162"/>
                </a:lnTo>
                <a:cubicBezTo>
                  <a:pt x="2645205" y="3862872"/>
                  <a:pt x="2653120" y="3871584"/>
                  <a:pt x="2670533" y="3879498"/>
                </a:cubicBezTo>
                <a:lnTo>
                  <a:pt x="2679244" y="3879498"/>
                </a:lnTo>
                <a:cubicBezTo>
                  <a:pt x="2687955" y="3879498"/>
                  <a:pt x="2687955" y="3888209"/>
                  <a:pt x="2696666" y="3888209"/>
                </a:cubicBezTo>
                <a:cubicBezTo>
                  <a:pt x="2730714" y="3905631"/>
                  <a:pt x="2764753" y="3922256"/>
                  <a:pt x="2807511" y="3939670"/>
                </a:cubicBezTo>
                <a:lnTo>
                  <a:pt x="2807511" y="3939670"/>
                </a:lnTo>
                <a:cubicBezTo>
                  <a:pt x="2816222" y="3939670"/>
                  <a:pt x="2824933" y="3948381"/>
                  <a:pt x="2832848" y="3948381"/>
                </a:cubicBezTo>
                <a:cubicBezTo>
                  <a:pt x="2850270" y="3957092"/>
                  <a:pt x="2875598" y="3965803"/>
                  <a:pt x="2893020" y="3973718"/>
                </a:cubicBezTo>
                <a:cubicBezTo>
                  <a:pt x="2910442" y="3982429"/>
                  <a:pt x="2918356" y="3982429"/>
                  <a:pt x="2935770" y="3991140"/>
                </a:cubicBezTo>
                <a:cubicBezTo>
                  <a:pt x="2941294" y="4019637"/>
                  <a:pt x="2975342" y="4028339"/>
                  <a:pt x="3010177" y="4036262"/>
                </a:cubicBezTo>
                <a:close/>
                <a:moveTo>
                  <a:pt x="2189148" y="4062387"/>
                </a:moveTo>
                <a:cubicBezTo>
                  <a:pt x="1992795" y="4122559"/>
                  <a:pt x="1770317" y="4156606"/>
                  <a:pt x="1539136" y="4156606"/>
                </a:cubicBezTo>
                <a:cubicBezTo>
                  <a:pt x="821038" y="4156606"/>
                  <a:pt x="324621" y="3866042"/>
                  <a:pt x="324621" y="3600805"/>
                </a:cubicBezTo>
                <a:lnTo>
                  <a:pt x="324621" y="3267482"/>
                </a:lnTo>
                <a:cubicBezTo>
                  <a:pt x="606474" y="3472538"/>
                  <a:pt x="1042728" y="3600805"/>
                  <a:pt x="1539145" y="3600805"/>
                </a:cubicBezTo>
                <a:cubicBezTo>
                  <a:pt x="1770334" y="3600805"/>
                  <a:pt x="1992015" y="3575469"/>
                  <a:pt x="2189157" y="3524008"/>
                </a:cubicBezTo>
                <a:lnTo>
                  <a:pt x="2189148" y="4062387"/>
                </a:lnTo>
                <a:lnTo>
                  <a:pt x="2189148" y="4062387"/>
                </a:lnTo>
                <a:close/>
                <a:moveTo>
                  <a:pt x="4934089" y="5062347"/>
                </a:moveTo>
                <a:cubicBezTo>
                  <a:pt x="4934089" y="5327575"/>
                  <a:pt x="4438460" y="5618148"/>
                  <a:pt x="3719565" y="5618148"/>
                </a:cubicBezTo>
                <a:cubicBezTo>
                  <a:pt x="3026794" y="5618148"/>
                  <a:pt x="2531174" y="5344209"/>
                  <a:pt x="2505041" y="5087684"/>
                </a:cubicBezTo>
                <a:lnTo>
                  <a:pt x="2505041" y="5087684"/>
                </a:lnTo>
                <a:lnTo>
                  <a:pt x="2505041" y="4728236"/>
                </a:lnTo>
                <a:cubicBezTo>
                  <a:pt x="2573127" y="4779697"/>
                  <a:pt x="2650721" y="4822456"/>
                  <a:pt x="2736229" y="4865206"/>
                </a:cubicBezTo>
                <a:lnTo>
                  <a:pt x="2736229" y="4865206"/>
                </a:lnTo>
                <a:cubicBezTo>
                  <a:pt x="2753652" y="4873917"/>
                  <a:pt x="2761566" y="4882628"/>
                  <a:pt x="2778979" y="4882628"/>
                </a:cubicBezTo>
                <a:cubicBezTo>
                  <a:pt x="2787691" y="4882628"/>
                  <a:pt x="2796402" y="4891339"/>
                  <a:pt x="2804316" y="4891339"/>
                </a:cubicBezTo>
                <a:cubicBezTo>
                  <a:pt x="3060842" y="4994261"/>
                  <a:pt x="3368820" y="5062356"/>
                  <a:pt x="3719565" y="5062356"/>
                </a:cubicBezTo>
                <a:cubicBezTo>
                  <a:pt x="4223896" y="5062356"/>
                  <a:pt x="4660141" y="4934098"/>
                  <a:pt x="4934089" y="4729033"/>
                </a:cubicBezTo>
                <a:lnTo>
                  <a:pt x="4934089" y="5062347"/>
                </a:lnTo>
                <a:close/>
                <a:moveTo>
                  <a:pt x="2299993" y="2924669"/>
                </a:moveTo>
                <a:cubicBezTo>
                  <a:pt x="2282571" y="2942091"/>
                  <a:pt x="2274657" y="2967419"/>
                  <a:pt x="2257243" y="2984841"/>
                </a:cubicBezTo>
                <a:cubicBezTo>
                  <a:pt x="2248532" y="2993552"/>
                  <a:pt x="2248532" y="3002263"/>
                  <a:pt x="2239821" y="3018888"/>
                </a:cubicBezTo>
                <a:cubicBezTo>
                  <a:pt x="2231110" y="3036310"/>
                  <a:pt x="2222399" y="3052936"/>
                  <a:pt x="2222399" y="3061638"/>
                </a:cubicBezTo>
                <a:cubicBezTo>
                  <a:pt x="2213688" y="3079060"/>
                  <a:pt x="2213688" y="3095686"/>
                  <a:pt x="2204977" y="3104388"/>
                </a:cubicBezTo>
                <a:cubicBezTo>
                  <a:pt x="2204977" y="3113099"/>
                  <a:pt x="2196266" y="3113099"/>
                  <a:pt x="2196266" y="3121810"/>
                </a:cubicBezTo>
                <a:cubicBezTo>
                  <a:pt x="1999912" y="3189897"/>
                  <a:pt x="1768732" y="3224732"/>
                  <a:pt x="1529628" y="3224732"/>
                </a:cubicBezTo>
                <a:cubicBezTo>
                  <a:pt x="811521" y="3224732"/>
                  <a:pt x="315113" y="2934168"/>
                  <a:pt x="315113" y="2668931"/>
                </a:cubicBezTo>
                <a:lnTo>
                  <a:pt x="315113" y="2335617"/>
                </a:lnTo>
                <a:cubicBezTo>
                  <a:pt x="596966" y="2540673"/>
                  <a:pt x="1033220" y="2668940"/>
                  <a:pt x="1529637" y="2668940"/>
                </a:cubicBezTo>
                <a:cubicBezTo>
                  <a:pt x="2026054" y="2668940"/>
                  <a:pt x="2470214" y="2540681"/>
                  <a:pt x="2744161" y="2335617"/>
                </a:cubicBezTo>
                <a:lnTo>
                  <a:pt x="2744161" y="2574720"/>
                </a:lnTo>
                <a:cubicBezTo>
                  <a:pt x="2547808" y="2660229"/>
                  <a:pt x="2393425" y="2779776"/>
                  <a:pt x="2299205" y="2908043"/>
                </a:cubicBezTo>
                <a:cubicBezTo>
                  <a:pt x="2308696" y="2924669"/>
                  <a:pt x="2299993" y="2924669"/>
                  <a:pt x="2299993" y="2924669"/>
                </a:cubicBezTo>
                <a:close/>
                <a:moveTo>
                  <a:pt x="4934089" y="3266694"/>
                </a:moveTo>
                <a:cubicBezTo>
                  <a:pt x="4934089" y="3531922"/>
                  <a:pt x="4438460" y="3822495"/>
                  <a:pt x="3719565" y="3822495"/>
                </a:cubicBezTo>
                <a:cubicBezTo>
                  <a:pt x="3386242" y="3822495"/>
                  <a:pt x="3103592" y="3762323"/>
                  <a:pt x="2898536" y="3668900"/>
                </a:cubicBezTo>
                <a:lnTo>
                  <a:pt x="2898536" y="3668900"/>
                </a:lnTo>
                <a:cubicBezTo>
                  <a:pt x="2873199" y="3660189"/>
                  <a:pt x="2847075" y="3643564"/>
                  <a:pt x="2821738" y="3634853"/>
                </a:cubicBezTo>
                <a:lnTo>
                  <a:pt x="2821738" y="3634853"/>
                </a:lnTo>
                <a:lnTo>
                  <a:pt x="2821738" y="3634853"/>
                </a:lnTo>
                <a:lnTo>
                  <a:pt x="2821738" y="3634853"/>
                </a:lnTo>
                <a:cubicBezTo>
                  <a:pt x="2821738" y="3634853"/>
                  <a:pt x="2813027" y="3634853"/>
                  <a:pt x="2813027" y="3626142"/>
                </a:cubicBezTo>
                <a:cubicBezTo>
                  <a:pt x="2813027" y="3626142"/>
                  <a:pt x="2813027" y="3626142"/>
                  <a:pt x="2804316" y="3626142"/>
                </a:cubicBezTo>
                <a:lnTo>
                  <a:pt x="2770268" y="3608720"/>
                </a:lnTo>
                <a:cubicBezTo>
                  <a:pt x="2752846" y="3591298"/>
                  <a:pt x="2744932" y="3583383"/>
                  <a:pt x="2736221" y="3583383"/>
                </a:cubicBezTo>
                <a:lnTo>
                  <a:pt x="2736221" y="3583383"/>
                </a:lnTo>
                <a:cubicBezTo>
                  <a:pt x="2736221" y="3583383"/>
                  <a:pt x="2727510" y="3583383"/>
                  <a:pt x="2727510" y="3574672"/>
                </a:cubicBezTo>
                <a:cubicBezTo>
                  <a:pt x="2727510" y="3574672"/>
                  <a:pt x="2727510" y="3574672"/>
                  <a:pt x="2718799" y="3574672"/>
                </a:cubicBezTo>
                <a:cubicBezTo>
                  <a:pt x="2701377" y="3565961"/>
                  <a:pt x="2684751" y="3549336"/>
                  <a:pt x="2667338" y="3531922"/>
                </a:cubicBezTo>
                <a:lnTo>
                  <a:pt x="2667338" y="3531922"/>
                </a:lnTo>
                <a:cubicBezTo>
                  <a:pt x="2667338" y="3531922"/>
                  <a:pt x="2667338" y="3531922"/>
                  <a:pt x="2658627" y="3531922"/>
                </a:cubicBezTo>
                <a:lnTo>
                  <a:pt x="2658627" y="3531922"/>
                </a:lnTo>
                <a:cubicBezTo>
                  <a:pt x="2649916" y="3523211"/>
                  <a:pt x="2641205" y="3514500"/>
                  <a:pt x="2633290" y="3506586"/>
                </a:cubicBezTo>
                <a:lnTo>
                  <a:pt x="2633290" y="3506586"/>
                </a:lnTo>
                <a:cubicBezTo>
                  <a:pt x="2624579" y="3497875"/>
                  <a:pt x="2615868" y="3489163"/>
                  <a:pt x="2607954" y="3489163"/>
                </a:cubicBezTo>
                <a:lnTo>
                  <a:pt x="2607954" y="3489163"/>
                </a:lnTo>
                <a:lnTo>
                  <a:pt x="2607954" y="3489163"/>
                </a:lnTo>
                <a:lnTo>
                  <a:pt x="2607954" y="3489163"/>
                </a:lnTo>
                <a:cubicBezTo>
                  <a:pt x="2599243" y="3480452"/>
                  <a:pt x="2590532" y="3471741"/>
                  <a:pt x="2582617" y="3463827"/>
                </a:cubicBezTo>
                <a:cubicBezTo>
                  <a:pt x="2573906" y="3455116"/>
                  <a:pt x="2565195" y="3446405"/>
                  <a:pt x="2565195" y="3438491"/>
                </a:cubicBezTo>
                <a:lnTo>
                  <a:pt x="2565195" y="3438491"/>
                </a:lnTo>
                <a:lnTo>
                  <a:pt x="2565195" y="3438491"/>
                </a:lnTo>
                <a:cubicBezTo>
                  <a:pt x="2556484" y="3429779"/>
                  <a:pt x="2556484" y="3421069"/>
                  <a:pt x="2547773" y="3413154"/>
                </a:cubicBezTo>
                <a:cubicBezTo>
                  <a:pt x="2539062" y="3404443"/>
                  <a:pt x="2539062" y="3395732"/>
                  <a:pt x="2530351" y="3387817"/>
                </a:cubicBezTo>
                <a:lnTo>
                  <a:pt x="2530351" y="3387817"/>
                </a:lnTo>
                <a:cubicBezTo>
                  <a:pt x="2512929" y="3353770"/>
                  <a:pt x="2505014" y="3327646"/>
                  <a:pt x="2505014" y="3293598"/>
                </a:cubicBezTo>
                <a:lnTo>
                  <a:pt x="2505014" y="3293598"/>
                </a:lnTo>
                <a:lnTo>
                  <a:pt x="2505014" y="3293598"/>
                </a:lnTo>
                <a:cubicBezTo>
                  <a:pt x="2505014" y="3284887"/>
                  <a:pt x="2505014" y="3276176"/>
                  <a:pt x="2505014" y="3276176"/>
                </a:cubicBezTo>
                <a:lnTo>
                  <a:pt x="2505014" y="3276176"/>
                </a:lnTo>
                <a:lnTo>
                  <a:pt x="2505014" y="3276176"/>
                </a:lnTo>
                <a:cubicBezTo>
                  <a:pt x="2505014" y="3258754"/>
                  <a:pt x="2505014" y="3242128"/>
                  <a:pt x="2513726" y="3216004"/>
                </a:cubicBezTo>
                <a:lnTo>
                  <a:pt x="2513726" y="3216004"/>
                </a:lnTo>
                <a:cubicBezTo>
                  <a:pt x="2556475" y="3079034"/>
                  <a:pt x="2718782" y="2950776"/>
                  <a:pt x="2966596" y="2856556"/>
                </a:cubicBezTo>
                <a:lnTo>
                  <a:pt x="2975307" y="2856556"/>
                </a:lnTo>
                <a:cubicBezTo>
                  <a:pt x="3180363" y="2779759"/>
                  <a:pt x="3428177" y="2728298"/>
                  <a:pt x="3727453" y="2728298"/>
                </a:cubicBezTo>
                <a:cubicBezTo>
                  <a:pt x="4437672" y="2710893"/>
                  <a:pt x="4934089" y="3002254"/>
                  <a:pt x="4934089" y="3266694"/>
                </a:cubicBezTo>
                <a:close/>
                <a:moveTo>
                  <a:pt x="1530425" y="316698"/>
                </a:moveTo>
                <a:cubicBezTo>
                  <a:pt x="2248532" y="316698"/>
                  <a:pt x="2744949" y="607262"/>
                  <a:pt x="2744949" y="872499"/>
                </a:cubicBezTo>
                <a:cubicBezTo>
                  <a:pt x="2744949" y="1137735"/>
                  <a:pt x="2249320" y="1428300"/>
                  <a:pt x="1530425" y="1428300"/>
                </a:cubicBezTo>
                <a:cubicBezTo>
                  <a:pt x="811530" y="1428300"/>
                  <a:pt x="315901" y="1137735"/>
                  <a:pt x="315901" y="872499"/>
                </a:cubicBezTo>
                <a:cubicBezTo>
                  <a:pt x="316698" y="615973"/>
                  <a:pt x="812318" y="316698"/>
                  <a:pt x="1530425" y="316698"/>
                </a:cubicBezTo>
                <a:close/>
                <a:moveTo>
                  <a:pt x="316698" y="4523968"/>
                </a:moveTo>
                <a:lnTo>
                  <a:pt x="316698" y="4190645"/>
                </a:lnTo>
                <a:cubicBezTo>
                  <a:pt x="598551" y="4395701"/>
                  <a:pt x="1034805" y="4523968"/>
                  <a:pt x="1531213" y="4523968"/>
                </a:cubicBezTo>
                <a:cubicBezTo>
                  <a:pt x="1762402" y="4523968"/>
                  <a:pt x="1984083" y="4498632"/>
                  <a:pt x="2181225" y="4447171"/>
                </a:cubicBezTo>
                <a:lnTo>
                  <a:pt x="2181225" y="4994261"/>
                </a:lnTo>
                <a:cubicBezTo>
                  <a:pt x="1984871" y="5054433"/>
                  <a:pt x="1762393" y="5088480"/>
                  <a:pt x="1531213" y="5088480"/>
                </a:cubicBezTo>
                <a:cubicBezTo>
                  <a:pt x="812318" y="5079769"/>
                  <a:pt x="316698" y="4789196"/>
                  <a:pt x="316698" y="4523968"/>
                </a:cubicBezTo>
                <a:close/>
                <a:moveTo>
                  <a:pt x="4934089" y="5986298"/>
                </a:moveTo>
                <a:cubicBezTo>
                  <a:pt x="4934089" y="6251526"/>
                  <a:pt x="4438460" y="6542099"/>
                  <a:pt x="3719565" y="6542099"/>
                </a:cubicBezTo>
                <a:cubicBezTo>
                  <a:pt x="3000669" y="6542099"/>
                  <a:pt x="2505041" y="6251535"/>
                  <a:pt x="2505041" y="5986298"/>
                </a:cubicBezTo>
                <a:lnTo>
                  <a:pt x="2505041" y="5652975"/>
                </a:lnTo>
                <a:cubicBezTo>
                  <a:pt x="2786894" y="5858031"/>
                  <a:pt x="3223139" y="5986298"/>
                  <a:pt x="3719565" y="5986298"/>
                </a:cubicBezTo>
                <a:cubicBezTo>
                  <a:pt x="4215990" y="5986298"/>
                  <a:pt x="4660141" y="5858040"/>
                  <a:pt x="4934089" y="5652975"/>
                </a:cubicBezTo>
                <a:lnTo>
                  <a:pt x="4934089" y="5986298"/>
                </a:lnTo>
                <a:close/>
              </a:path>
            </a:pathLst>
          </a:custGeom>
          <a:solidFill>
            <a:schemeClr val="bg1"/>
          </a:solidFill>
          <a:ln w="8659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3100537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ángulo 47">
            <a:extLst>
              <a:ext uri="{FF2B5EF4-FFF2-40B4-BE49-F238E27FC236}">
                <a16:creationId xmlns:a16="http://schemas.microsoft.com/office/drawing/2014/main" xmlns="" id="{1AB480B7-9498-E34E-94BB-994EB2634CE8}"/>
              </a:ext>
            </a:extLst>
          </p:cNvPr>
          <p:cNvSpPr/>
          <p:nvPr/>
        </p:nvSpPr>
        <p:spPr>
          <a:xfrm flipH="1">
            <a:off x="-8387" y="0"/>
            <a:ext cx="5294760" cy="6858000"/>
          </a:xfrm>
          <a:prstGeom prst="rect">
            <a:avLst/>
          </a:prstGeom>
          <a:gradFill flip="none" rotWithShape="1">
            <a:gsLst>
              <a:gs pos="66000">
                <a:srgbClr val="0070C0">
                  <a:alpha val="0"/>
                </a:srgbClr>
              </a:gs>
              <a:gs pos="6000">
                <a:srgbClr val="0066FF">
                  <a:alpha val="63137"/>
                </a:srgbClr>
              </a:gs>
              <a:gs pos="100000">
                <a:schemeClr val="tx1"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xmlns="" id="{25396D9C-FD3A-3146-B5A6-DC762AE1E539}"/>
              </a:ext>
            </a:extLst>
          </p:cNvPr>
          <p:cNvSpPr/>
          <p:nvPr/>
        </p:nvSpPr>
        <p:spPr>
          <a:xfrm>
            <a:off x="7561573" y="0"/>
            <a:ext cx="4630428" cy="6711696"/>
          </a:xfrm>
          <a:prstGeom prst="rect">
            <a:avLst/>
          </a:prstGeom>
          <a:gradFill flip="none" rotWithShape="1">
            <a:gsLst>
              <a:gs pos="66000">
                <a:srgbClr val="0070C0">
                  <a:alpha val="0"/>
                </a:srgbClr>
              </a:gs>
              <a:gs pos="6000">
                <a:srgbClr val="0066FF">
                  <a:alpha val="63137"/>
                </a:srgbClr>
              </a:gs>
              <a:gs pos="100000">
                <a:schemeClr val="tx1"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47" name="Line">
            <a:extLst>
              <a:ext uri="{FF2B5EF4-FFF2-40B4-BE49-F238E27FC236}">
                <a16:creationId xmlns:a16="http://schemas.microsoft.com/office/drawing/2014/main" xmlns="" id="{811D24B2-4040-6749-A38B-B885A1EA2AB1}"/>
              </a:ext>
            </a:extLst>
          </p:cNvPr>
          <p:cNvCxnSpPr>
            <a:cxnSpLocks/>
          </p:cNvCxnSpPr>
          <p:nvPr/>
        </p:nvCxnSpPr>
        <p:spPr>
          <a:xfrm flipV="1">
            <a:off x="-4193" y="2418090"/>
            <a:ext cx="12192000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reparación 11">
            <a:extLst>
              <a:ext uri="{FF2B5EF4-FFF2-40B4-BE49-F238E27FC236}">
                <a16:creationId xmlns:a16="http://schemas.microsoft.com/office/drawing/2014/main" xmlns="" id="{CAF652D9-CD1C-5B4B-90B4-A50472B1234A}"/>
              </a:ext>
            </a:extLst>
          </p:cNvPr>
          <p:cNvSpPr/>
          <p:nvPr/>
        </p:nvSpPr>
        <p:spPr>
          <a:xfrm>
            <a:off x="1546799" y="1813103"/>
            <a:ext cx="9244700" cy="1223966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00" h="10001">
                <a:moveTo>
                  <a:pt x="0" y="4943"/>
                </a:moveTo>
                <a:lnTo>
                  <a:pt x="910" y="0"/>
                </a:lnTo>
                <a:lnTo>
                  <a:pt x="9271" y="1"/>
                </a:lnTo>
                <a:lnTo>
                  <a:pt x="10000" y="4943"/>
                </a:lnTo>
                <a:lnTo>
                  <a:pt x="9242" y="10001"/>
                </a:lnTo>
                <a:lnTo>
                  <a:pt x="896" y="10001"/>
                </a:lnTo>
                <a:lnTo>
                  <a:pt x="0" y="4943"/>
                </a:lnTo>
                <a:close/>
              </a:path>
            </a:pathLst>
          </a:custGeom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3" name="#sl-pollquestion()">
            <a:extLst>
              <a:ext uri="{FF2B5EF4-FFF2-40B4-BE49-F238E27FC236}">
                <a16:creationId xmlns:a16="http://schemas.microsoft.com/office/drawing/2014/main" xmlns="" id="{6FBD2A0E-EFCF-F149-BCCC-F2BB4C0BF3C5}"/>
              </a:ext>
            </a:extLst>
          </p:cNvPr>
          <p:cNvSpPr txBox="1"/>
          <p:nvPr/>
        </p:nvSpPr>
        <p:spPr>
          <a:xfrm>
            <a:off x="2349305" y="1822393"/>
            <a:ext cx="7695027" cy="1214676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What are the benefits of SLI loans?</a:t>
            </a:r>
            <a:endParaRPr lang="en-US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6" name="Line">
            <a:extLst>
              <a:ext uri="{FF2B5EF4-FFF2-40B4-BE49-F238E27FC236}">
                <a16:creationId xmlns:a16="http://schemas.microsoft.com/office/drawing/2014/main" xmlns="" id="{1C79C0BE-EB0A-A94C-8F13-9F6045129307}"/>
              </a:ext>
            </a:extLst>
          </p:cNvPr>
          <p:cNvCxnSpPr>
            <a:cxnSpLocks/>
          </p:cNvCxnSpPr>
          <p:nvPr/>
        </p:nvCxnSpPr>
        <p:spPr>
          <a:xfrm flipV="1">
            <a:off x="-4193" y="4074160"/>
            <a:ext cx="12192000" cy="1"/>
          </a:xfrm>
          <a:prstGeom prst="line">
            <a:avLst/>
          </a:prstGeom>
          <a:ln w="15875">
            <a:solidFill>
              <a:schemeClr val="bg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Preparación 11">
            <a:extLst>
              <a:ext uri="{FF2B5EF4-FFF2-40B4-BE49-F238E27FC236}">
                <a16:creationId xmlns:a16="http://schemas.microsoft.com/office/drawing/2014/main" xmlns="" id="{848692AB-EE00-C842-99B8-0AFF9FD6CC19}"/>
              </a:ext>
            </a:extLst>
          </p:cNvPr>
          <p:cNvSpPr/>
          <p:nvPr/>
        </p:nvSpPr>
        <p:spPr>
          <a:xfrm>
            <a:off x="1546799" y="36941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5" name="#sl-pollquestion()">
            <a:extLst>
              <a:ext uri="{FF2B5EF4-FFF2-40B4-BE49-F238E27FC236}">
                <a16:creationId xmlns:a16="http://schemas.microsoft.com/office/drawing/2014/main" xmlns="" id="{B96DD80A-CE7B-9E4B-B40F-6D8C2A8DBE70}"/>
              </a:ext>
            </a:extLst>
          </p:cNvPr>
          <p:cNvSpPr txBox="1"/>
          <p:nvPr/>
        </p:nvSpPr>
        <p:spPr>
          <a:xfrm>
            <a:off x="2676901" y="37181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 fontScale="62500" lnSpcReduction="20000"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Low interest rates, flexible repayment options, and online access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8" name="#sl-pollquestion()">
            <a:extLst>
              <a:ext uri="{FF2B5EF4-FFF2-40B4-BE49-F238E27FC236}">
                <a16:creationId xmlns:a16="http://schemas.microsoft.com/office/drawing/2014/main" xmlns="" id="{00EA3EF0-06B7-5349-9728-976389CD76D8}"/>
              </a:ext>
            </a:extLst>
          </p:cNvPr>
          <p:cNvSpPr txBox="1"/>
          <p:nvPr/>
        </p:nvSpPr>
        <p:spPr>
          <a:xfrm>
            <a:off x="2103611" y="37181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72" name="Preparación 11">
            <a:extLst>
              <a:ext uri="{FF2B5EF4-FFF2-40B4-BE49-F238E27FC236}">
                <a16:creationId xmlns:a16="http://schemas.microsoft.com/office/drawing/2014/main" xmlns="" id="{41A6537D-DDBB-8742-8D63-D51FAA9CB7D8}"/>
              </a:ext>
            </a:extLst>
          </p:cNvPr>
          <p:cNvSpPr/>
          <p:nvPr/>
        </p:nvSpPr>
        <p:spPr>
          <a:xfrm>
            <a:off x="6431471" y="36941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3" name="#sl-pollquestion()">
            <a:extLst>
              <a:ext uri="{FF2B5EF4-FFF2-40B4-BE49-F238E27FC236}">
                <a16:creationId xmlns:a16="http://schemas.microsoft.com/office/drawing/2014/main" xmlns="" id="{6A135BD5-954E-8D47-9241-5F5B54599E36}"/>
              </a:ext>
            </a:extLst>
          </p:cNvPr>
          <p:cNvSpPr txBox="1"/>
          <p:nvPr/>
        </p:nvSpPr>
        <p:spPr>
          <a:xfrm>
            <a:off x="7561573" y="37181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 fontScale="85000" lnSpcReduction="20000"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High loan amount, quick processing, and tax benefits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4" name="#sl-pollquestion()">
            <a:extLst>
              <a:ext uri="{FF2B5EF4-FFF2-40B4-BE49-F238E27FC236}">
                <a16:creationId xmlns:a16="http://schemas.microsoft.com/office/drawing/2014/main" xmlns="" id="{8682620F-59D5-0B45-8A05-EC8E333643B3}"/>
              </a:ext>
            </a:extLst>
          </p:cNvPr>
          <p:cNvSpPr txBox="1"/>
          <p:nvPr/>
        </p:nvSpPr>
        <p:spPr>
          <a:xfrm>
            <a:off x="6988283" y="37181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cxnSp>
        <p:nvCxnSpPr>
          <p:cNvPr id="75" name="Line">
            <a:extLst>
              <a:ext uri="{FF2B5EF4-FFF2-40B4-BE49-F238E27FC236}">
                <a16:creationId xmlns:a16="http://schemas.microsoft.com/office/drawing/2014/main" xmlns="" id="{09A11289-E666-F449-8F31-C00411D0D04B}"/>
              </a:ext>
            </a:extLst>
          </p:cNvPr>
          <p:cNvCxnSpPr>
            <a:cxnSpLocks/>
          </p:cNvCxnSpPr>
          <p:nvPr/>
        </p:nvCxnSpPr>
        <p:spPr>
          <a:xfrm flipV="1">
            <a:off x="-4193" y="5255260"/>
            <a:ext cx="12192000" cy="1"/>
          </a:xfrm>
          <a:prstGeom prst="line">
            <a:avLst/>
          </a:prstGeom>
          <a:ln w="15875">
            <a:solidFill>
              <a:schemeClr val="bg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Preparación 11">
            <a:extLst>
              <a:ext uri="{FF2B5EF4-FFF2-40B4-BE49-F238E27FC236}">
                <a16:creationId xmlns:a16="http://schemas.microsoft.com/office/drawing/2014/main" xmlns="" id="{A7238361-FFA3-6D4D-98B3-902DC0C2E9E0}"/>
              </a:ext>
            </a:extLst>
          </p:cNvPr>
          <p:cNvSpPr/>
          <p:nvPr/>
        </p:nvSpPr>
        <p:spPr>
          <a:xfrm>
            <a:off x="1546799" y="48752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7" name="#sl-pollquestion()">
            <a:extLst>
              <a:ext uri="{FF2B5EF4-FFF2-40B4-BE49-F238E27FC236}">
                <a16:creationId xmlns:a16="http://schemas.microsoft.com/office/drawing/2014/main" xmlns="" id="{A1714D6F-4969-9440-93F7-C6FE9D56552F}"/>
              </a:ext>
            </a:extLst>
          </p:cNvPr>
          <p:cNvSpPr txBox="1"/>
          <p:nvPr/>
        </p:nvSpPr>
        <p:spPr>
          <a:xfrm>
            <a:off x="2676901" y="48992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 fontScale="77500" lnSpcReduction="20000"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 prepayment charges, no income proof required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8" name="#sl-pollquestion()">
            <a:extLst>
              <a:ext uri="{FF2B5EF4-FFF2-40B4-BE49-F238E27FC236}">
                <a16:creationId xmlns:a16="http://schemas.microsoft.com/office/drawing/2014/main" xmlns="" id="{6FC89022-6311-2546-B0A9-2E75FD9D918E}"/>
              </a:ext>
            </a:extLst>
          </p:cNvPr>
          <p:cNvSpPr txBox="1"/>
          <p:nvPr/>
        </p:nvSpPr>
        <p:spPr>
          <a:xfrm>
            <a:off x="2103611" y="48992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79" name="Preparación 11">
            <a:extLst>
              <a:ext uri="{FF2B5EF4-FFF2-40B4-BE49-F238E27FC236}">
                <a16:creationId xmlns:a16="http://schemas.microsoft.com/office/drawing/2014/main" xmlns="" id="{838959BF-9968-0B45-A325-CA8973B01CC9}"/>
              </a:ext>
            </a:extLst>
          </p:cNvPr>
          <p:cNvSpPr/>
          <p:nvPr/>
        </p:nvSpPr>
        <p:spPr>
          <a:xfrm>
            <a:off x="6431471" y="48752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0" name="#sl-pollquestion()">
            <a:extLst>
              <a:ext uri="{FF2B5EF4-FFF2-40B4-BE49-F238E27FC236}">
                <a16:creationId xmlns:a16="http://schemas.microsoft.com/office/drawing/2014/main" xmlns="" id="{7AFC2D58-C574-7342-A4B8-47C730861369}"/>
              </a:ext>
            </a:extLst>
          </p:cNvPr>
          <p:cNvSpPr txBox="1"/>
          <p:nvPr/>
        </p:nvSpPr>
        <p:spPr>
          <a:xfrm>
            <a:off x="7561573" y="48992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All of the above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1" name="#sl-pollquestion()">
            <a:extLst>
              <a:ext uri="{FF2B5EF4-FFF2-40B4-BE49-F238E27FC236}">
                <a16:creationId xmlns:a16="http://schemas.microsoft.com/office/drawing/2014/main" xmlns="" id="{6AB06E8C-7AA9-2F4C-B523-1FE4D318A697}"/>
              </a:ext>
            </a:extLst>
          </p:cNvPr>
          <p:cNvSpPr txBox="1"/>
          <p:nvPr/>
        </p:nvSpPr>
        <p:spPr>
          <a:xfrm>
            <a:off x="6988283" y="48992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p:txBody>
      </p:sp>
      <p:sp>
        <p:nvSpPr>
          <p:cNvPr id="37" name="Rectángulo redondeado 36">
            <a:extLst>
              <a:ext uri="{FF2B5EF4-FFF2-40B4-BE49-F238E27FC236}">
                <a16:creationId xmlns:a16="http://schemas.microsoft.com/office/drawing/2014/main" xmlns="" id="{4E4F740E-9FA0-544D-9C48-FF40555CCD1B}"/>
              </a:ext>
            </a:extLst>
          </p:cNvPr>
          <p:cNvSpPr/>
          <p:nvPr/>
        </p:nvSpPr>
        <p:spPr>
          <a:xfrm>
            <a:off x="9685794" y="382854"/>
            <a:ext cx="1916456" cy="650419"/>
          </a:xfrm>
          <a:prstGeom prst="roundRect">
            <a:avLst/>
          </a:prstGeom>
          <a:gradFill flip="none" rotWithShape="1">
            <a:gsLst>
              <a:gs pos="99000">
                <a:srgbClr val="BD0DFF"/>
              </a:gs>
              <a:gs pos="47000">
                <a:srgbClr val="0053FF"/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600" b="1" dirty="0"/>
              <a:t>  </a:t>
            </a:r>
            <a:r>
              <a:rPr lang="es-ES" sz="1600" b="1" dirty="0" smtClean="0"/>
              <a:t>10 </a:t>
            </a:r>
            <a:r>
              <a:rPr lang="es-ES" sz="1600" b="1" dirty="0" err="1"/>
              <a:t>Points</a:t>
            </a:r>
            <a:endParaRPr lang="es-ES" sz="1600" b="1" dirty="0"/>
          </a:p>
        </p:txBody>
      </p:sp>
      <p:sp>
        <p:nvSpPr>
          <p:cNvPr id="45" name="Forma libre 44">
            <a:extLst>
              <a:ext uri="{FF2B5EF4-FFF2-40B4-BE49-F238E27FC236}">
                <a16:creationId xmlns:a16="http://schemas.microsoft.com/office/drawing/2014/main" xmlns="" id="{B4655D22-7350-DE4D-A43F-D63F713602A2}"/>
              </a:ext>
            </a:extLst>
          </p:cNvPr>
          <p:cNvSpPr/>
          <p:nvPr/>
        </p:nvSpPr>
        <p:spPr>
          <a:xfrm>
            <a:off x="11177054" y="530739"/>
            <a:ext cx="271701" cy="354647"/>
          </a:xfrm>
          <a:custGeom>
            <a:avLst/>
            <a:gdLst>
              <a:gd name="connsiteX0" fmla="*/ 5249990 w 5247409"/>
              <a:gd name="connsiteY0" fmla="*/ 3266694 h 6849340"/>
              <a:gd name="connsiteX1" fmla="*/ 3719565 w 5247409"/>
              <a:gd name="connsiteY1" fmla="*/ 2394204 h 6849340"/>
              <a:gd name="connsiteX2" fmla="*/ 3069553 w 5247409"/>
              <a:gd name="connsiteY2" fmla="*/ 2479713 h 6849340"/>
              <a:gd name="connsiteX3" fmla="*/ 3069553 w 5247409"/>
              <a:gd name="connsiteY3" fmla="*/ 1813075 h 6849340"/>
              <a:gd name="connsiteX4" fmla="*/ 3069553 w 5247409"/>
              <a:gd name="connsiteY4" fmla="*/ 1787739 h 6849340"/>
              <a:gd name="connsiteX5" fmla="*/ 3069553 w 5247409"/>
              <a:gd name="connsiteY5" fmla="*/ 1762402 h 6849340"/>
              <a:gd name="connsiteX6" fmla="*/ 3069553 w 5247409"/>
              <a:gd name="connsiteY6" fmla="*/ 872490 h 6849340"/>
              <a:gd name="connsiteX7" fmla="*/ 1539136 w 5247409"/>
              <a:gd name="connsiteY7" fmla="*/ 0 h 6849340"/>
              <a:gd name="connsiteX8" fmla="*/ 0 w 5247409"/>
              <a:gd name="connsiteY8" fmla="*/ 872490 h 6849340"/>
              <a:gd name="connsiteX9" fmla="*/ 0 w 5247409"/>
              <a:gd name="connsiteY9" fmla="*/ 1744980 h 6849340"/>
              <a:gd name="connsiteX10" fmla="*/ 0 w 5247409"/>
              <a:gd name="connsiteY10" fmla="*/ 1770317 h 6849340"/>
              <a:gd name="connsiteX11" fmla="*/ 0 w 5247409"/>
              <a:gd name="connsiteY11" fmla="*/ 1795653 h 6849340"/>
              <a:gd name="connsiteX12" fmla="*/ 0 w 5247409"/>
              <a:gd name="connsiteY12" fmla="*/ 2668143 h 6849340"/>
              <a:gd name="connsiteX13" fmla="*/ 0 w 5247409"/>
              <a:gd name="connsiteY13" fmla="*/ 2693480 h 6849340"/>
              <a:gd name="connsiteX14" fmla="*/ 0 w 5247409"/>
              <a:gd name="connsiteY14" fmla="*/ 2718816 h 6849340"/>
              <a:gd name="connsiteX15" fmla="*/ 0 w 5247409"/>
              <a:gd name="connsiteY15" fmla="*/ 3591306 h 6849340"/>
              <a:gd name="connsiteX16" fmla="*/ 0 w 5247409"/>
              <a:gd name="connsiteY16" fmla="*/ 3616643 h 6849340"/>
              <a:gd name="connsiteX17" fmla="*/ 0 w 5247409"/>
              <a:gd name="connsiteY17" fmla="*/ 3641979 h 6849340"/>
              <a:gd name="connsiteX18" fmla="*/ 0 w 5247409"/>
              <a:gd name="connsiteY18" fmla="*/ 4522384 h 6849340"/>
              <a:gd name="connsiteX19" fmla="*/ 1530425 w 5247409"/>
              <a:gd name="connsiteY19" fmla="*/ 5394874 h 6849340"/>
              <a:gd name="connsiteX20" fmla="*/ 2180437 w 5247409"/>
              <a:gd name="connsiteY20" fmla="*/ 5318076 h 6849340"/>
              <a:gd name="connsiteX21" fmla="*/ 2180437 w 5247409"/>
              <a:gd name="connsiteY21" fmla="*/ 5984714 h 6849340"/>
              <a:gd name="connsiteX22" fmla="*/ 3710862 w 5247409"/>
              <a:gd name="connsiteY22" fmla="*/ 6857204 h 6849340"/>
              <a:gd name="connsiteX23" fmla="*/ 5241288 w 5247409"/>
              <a:gd name="connsiteY23" fmla="*/ 5984714 h 6849340"/>
              <a:gd name="connsiteX24" fmla="*/ 5241288 w 5247409"/>
              <a:gd name="connsiteY24" fmla="*/ 5113808 h 6849340"/>
              <a:gd name="connsiteX25" fmla="*/ 5241288 w 5247409"/>
              <a:gd name="connsiteY25" fmla="*/ 5088472 h 6849340"/>
              <a:gd name="connsiteX26" fmla="*/ 5241288 w 5247409"/>
              <a:gd name="connsiteY26" fmla="*/ 5063135 h 6849340"/>
              <a:gd name="connsiteX27" fmla="*/ 5241288 w 5247409"/>
              <a:gd name="connsiteY27" fmla="*/ 4190645 h 6849340"/>
              <a:gd name="connsiteX28" fmla="*/ 5241288 w 5247409"/>
              <a:gd name="connsiteY28" fmla="*/ 4165309 h 6849340"/>
              <a:gd name="connsiteX29" fmla="*/ 5241288 w 5247409"/>
              <a:gd name="connsiteY29" fmla="*/ 4139972 h 6849340"/>
              <a:gd name="connsiteX30" fmla="*/ 5241288 w 5247409"/>
              <a:gd name="connsiteY30" fmla="*/ 3266694 h 6849340"/>
              <a:gd name="connsiteX31" fmla="*/ 5249990 w 5247409"/>
              <a:gd name="connsiteY31" fmla="*/ 3266694 h 6849340"/>
              <a:gd name="connsiteX32" fmla="*/ 402206 w 5247409"/>
              <a:gd name="connsiteY32" fmla="*/ 1471041 h 6849340"/>
              <a:gd name="connsiteX33" fmla="*/ 436254 w 5247409"/>
              <a:gd name="connsiteY33" fmla="*/ 1488463 h 6849340"/>
              <a:gd name="connsiteX34" fmla="*/ 555801 w 5247409"/>
              <a:gd name="connsiteY34" fmla="*/ 1548635 h 6849340"/>
              <a:gd name="connsiteX35" fmla="*/ 555801 w 5247409"/>
              <a:gd name="connsiteY35" fmla="*/ 1548635 h 6849340"/>
              <a:gd name="connsiteX36" fmla="*/ 684060 w 5247409"/>
              <a:gd name="connsiteY36" fmla="*/ 1600096 h 6849340"/>
              <a:gd name="connsiteX37" fmla="*/ 726809 w 5247409"/>
              <a:gd name="connsiteY37" fmla="*/ 1617518 h 6849340"/>
              <a:gd name="connsiteX38" fmla="*/ 821029 w 5247409"/>
              <a:gd name="connsiteY38" fmla="*/ 1651566 h 6849340"/>
              <a:gd name="connsiteX39" fmla="*/ 881201 w 5247409"/>
              <a:gd name="connsiteY39" fmla="*/ 1668988 h 6849340"/>
              <a:gd name="connsiteX40" fmla="*/ 975421 w 5247409"/>
              <a:gd name="connsiteY40" fmla="*/ 1694324 h 6849340"/>
              <a:gd name="connsiteX41" fmla="*/ 1035593 w 5247409"/>
              <a:gd name="connsiteY41" fmla="*/ 1703035 h 6849340"/>
              <a:gd name="connsiteX42" fmla="*/ 1138515 w 5247409"/>
              <a:gd name="connsiteY42" fmla="*/ 1720458 h 6849340"/>
              <a:gd name="connsiteX43" fmla="*/ 1198687 w 5247409"/>
              <a:gd name="connsiteY43" fmla="*/ 1729169 h 6849340"/>
              <a:gd name="connsiteX44" fmla="*/ 1309532 w 5247409"/>
              <a:gd name="connsiteY44" fmla="*/ 1737880 h 6849340"/>
              <a:gd name="connsiteX45" fmla="*/ 1360993 w 5247409"/>
              <a:gd name="connsiteY45" fmla="*/ 1746591 h 6849340"/>
              <a:gd name="connsiteX46" fmla="*/ 1532010 w 5247409"/>
              <a:gd name="connsiteY46" fmla="*/ 1755302 h 6849340"/>
              <a:gd name="connsiteX47" fmla="*/ 1703027 w 5247409"/>
              <a:gd name="connsiteY47" fmla="*/ 1746591 h 6849340"/>
              <a:gd name="connsiteX48" fmla="*/ 1754488 w 5247409"/>
              <a:gd name="connsiteY48" fmla="*/ 1737880 h 6849340"/>
              <a:gd name="connsiteX49" fmla="*/ 1865333 w 5247409"/>
              <a:gd name="connsiteY49" fmla="*/ 1729169 h 6849340"/>
              <a:gd name="connsiteX50" fmla="*/ 1925505 w 5247409"/>
              <a:gd name="connsiteY50" fmla="*/ 1720458 h 6849340"/>
              <a:gd name="connsiteX51" fmla="*/ 2028427 w 5247409"/>
              <a:gd name="connsiteY51" fmla="*/ 1703035 h 6849340"/>
              <a:gd name="connsiteX52" fmla="*/ 2088599 w 5247409"/>
              <a:gd name="connsiteY52" fmla="*/ 1694324 h 6849340"/>
              <a:gd name="connsiteX53" fmla="*/ 2182818 w 5247409"/>
              <a:gd name="connsiteY53" fmla="*/ 1668988 h 6849340"/>
              <a:gd name="connsiteX54" fmla="*/ 2242991 w 5247409"/>
              <a:gd name="connsiteY54" fmla="*/ 1651566 h 6849340"/>
              <a:gd name="connsiteX55" fmla="*/ 2337210 w 5247409"/>
              <a:gd name="connsiteY55" fmla="*/ 1617518 h 6849340"/>
              <a:gd name="connsiteX56" fmla="*/ 2379960 w 5247409"/>
              <a:gd name="connsiteY56" fmla="*/ 1600096 h 6849340"/>
              <a:gd name="connsiteX57" fmla="*/ 2508218 w 5247409"/>
              <a:gd name="connsiteY57" fmla="*/ 1548635 h 6849340"/>
              <a:gd name="connsiteX58" fmla="*/ 2508218 w 5247409"/>
              <a:gd name="connsiteY58" fmla="*/ 1548635 h 6849340"/>
              <a:gd name="connsiteX59" fmla="*/ 2627766 w 5247409"/>
              <a:gd name="connsiteY59" fmla="*/ 1488463 h 6849340"/>
              <a:gd name="connsiteX60" fmla="*/ 2661813 w 5247409"/>
              <a:gd name="connsiteY60" fmla="*/ 1471041 h 6849340"/>
              <a:gd name="connsiteX61" fmla="*/ 2738611 w 5247409"/>
              <a:gd name="connsiteY61" fmla="*/ 1419580 h 6849340"/>
              <a:gd name="connsiteX62" fmla="*/ 2756033 w 5247409"/>
              <a:gd name="connsiteY62" fmla="*/ 1410869 h 6849340"/>
              <a:gd name="connsiteX63" fmla="*/ 2756033 w 5247409"/>
              <a:gd name="connsiteY63" fmla="*/ 1744192 h 6849340"/>
              <a:gd name="connsiteX64" fmla="*/ 1541509 w 5247409"/>
              <a:gd name="connsiteY64" fmla="*/ 2299993 h 6849340"/>
              <a:gd name="connsiteX65" fmla="*/ 326985 w 5247409"/>
              <a:gd name="connsiteY65" fmla="*/ 1744192 h 6849340"/>
              <a:gd name="connsiteX66" fmla="*/ 326985 w 5247409"/>
              <a:gd name="connsiteY66" fmla="*/ 1410869 h 6849340"/>
              <a:gd name="connsiteX67" fmla="*/ 344407 w 5247409"/>
              <a:gd name="connsiteY67" fmla="*/ 1419580 h 6849340"/>
              <a:gd name="connsiteX68" fmla="*/ 402206 w 5247409"/>
              <a:gd name="connsiteY68" fmla="*/ 1471041 h 6849340"/>
              <a:gd name="connsiteX69" fmla="*/ 3010177 w 5247409"/>
              <a:gd name="connsiteY69" fmla="*/ 4036262 h 6849340"/>
              <a:gd name="connsiteX70" fmla="*/ 3070349 w 5247409"/>
              <a:gd name="connsiteY70" fmla="*/ 4053684 h 6849340"/>
              <a:gd name="connsiteX71" fmla="*/ 3164569 w 5247409"/>
              <a:gd name="connsiteY71" fmla="*/ 4079021 h 6849340"/>
              <a:gd name="connsiteX72" fmla="*/ 3224741 w 5247409"/>
              <a:gd name="connsiteY72" fmla="*/ 4087732 h 6849340"/>
              <a:gd name="connsiteX73" fmla="*/ 3327663 w 5247409"/>
              <a:gd name="connsiteY73" fmla="*/ 4105154 h 6849340"/>
              <a:gd name="connsiteX74" fmla="*/ 3387835 w 5247409"/>
              <a:gd name="connsiteY74" fmla="*/ 4113865 h 6849340"/>
              <a:gd name="connsiteX75" fmla="*/ 3498680 w 5247409"/>
              <a:gd name="connsiteY75" fmla="*/ 4122576 h 6849340"/>
              <a:gd name="connsiteX76" fmla="*/ 3550141 w 5247409"/>
              <a:gd name="connsiteY76" fmla="*/ 4131287 h 6849340"/>
              <a:gd name="connsiteX77" fmla="*/ 3721158 w 5247409"/>
              <a:gd name="connsiteY77" fmla="*/ 4139998 h 6849340"/>
              <a:gd name="connsiteX78" fmla="*/ 3892175 w 5247409"/>
              <a:gd name="connsiteY78" fmla="*/ 4131287 h 6849340"/>
              <a:gd name="connsiteX79" fmla="*/ 3943636 w 5247409"/>
              <a:gd name="connsiteY79" fmla="*/ 4122576 h 6849340"/>
              <a:gd name="connsiteX80" fmla="*/ 4054481 w 5247409"/>
              <a:gd name="connsiteY80" fmla="*/ 4113865 h 6849340"/>
              <a:gd name="connsiteX81" fmla="*/ 4114653 w 5247409"/>
              <a:gd name="connsiteY81" fmla="*/ 4105154 h 6849340"/>
              <a:gd name="connsiteX82" fmla="*/ 4217575 w 5247409"/>
              <a:gd name="connsiteY82" fmla="*/ 4087732 h 6849340"/>
              <a:gd name="connsiteX83" fmla="*/ 4277747 w 5247409"/>
              <a:gd name="connsiteY83" fmla="*/ 4079021 h 6849340"/>
              <a:gd name="connsiteX84" fmla="*/ 4371966 w 5247409"/>
              <a:gd name="connsiteY84" fmla="*/ 4053684 h 6849340"/>
              <a:gd name="connsiteX85" fmla="*/ 4432139 w 5247409"/>
              <a:gd name="connsiteY85" fmla="*/ 4036262 h 6849340"/>
              <a:gd name="connsiteX86" fmla="*/ 4526358 w 5247409"/>
              <a:gd name="connsiteY86" fmla="*/ 4002215 h 6849340"/>
              <a:gd name="connsiteX87" fmla="*/ 4569117 w 5247409"/>
              <a:gd name="connsiteY87" fmla="*/ 3984793 h 6849340"/>
              <a:gd name="connsiteX88" fmla="*/ 4697375 w 5247409"/>
              <a:gd name="connsiteY88" fmla="*/ 3933332 h 6849340"/>
              <a:gd name="connsiteX89" fmla="*/ 4697375 w 5247409"/>
              <a:gd name="connsiteY89" fmla="*/ 3933332 h 6849340"/>
              <a:gd name="connsiteX90" fmla="*/ 4816931 w 5247409"/>
              <a:gd name="connsiteY90" fmla="*/ 3873160 h 6849340"/>
              <a:gd name="connsiteX91" fmla="*/ 4850979 w 5247409"/>
              <a:gd name="connsiteY91" fmla="*/ 3855738 h 6849340"/>
              <a:gd name="connsiteX92" fmla="*/ 4927777 w 5247409"/>
              <a:gd name="connsiteY92" fmla="*/ 3804276 h 6849340"/>
              <a:gd name="connsiteX93" fmla="*/ 4945198 w 5247409"/>
              <a:gd name="connsiteY93" fmla="*/ 3795565 h 6849340"/>
              <a:gd name="connsiteX94" fmla="*/ 4945198 w 5247409"/>
              <a:gd name="connsiteY94" fmla="*/ 4128888 h 6849340"/>
              <a:gd name="connsiteX95" fmla="*/ 3730674 w 5247409"/>
              <a:gd name="connsiteY95" fmla="*/ 4684689 h 6849340"/>
              <a:gd name="connsiteX96" fmla="*/ 2943693 w 5247409"/>
              <a:gd name="connsiteY96" fmla="*/ 4547720 h 6849340"/>
              <a:gd name="connsiteX97" fmla="*/ 2934982 w 5247409"/>
              <a:gd name="connsiteY97" fmla="*/ 4539009 h 6849340"/>
              <a:gd name="connsiteX98" fmla="*/ 2516150 w 5247409"/>
              <a:gd name="connsiteY98" fmla="*/ 4179561 h 6849340"/>
              <a:gd name="connsiteX99" fmla="*/ 2516150 w 5247409"/>
              <a:gd name="connsiteY99" fmla="*/ 4170850 h 6849340"/>
              <a:gd name="connsiteX100" fmla="*/ 2516150 w 5247409"/>
              <a:gd name="connsiteY100" fmla="*/ 4145514 h 6849340"/>
              <a:gd name="connsiteX101" fmla="*/ 2516150 w 5247409"/>
              <a:gd name="connsiteY101" fmla="*/ 4145514 h 6849340"/>
              <a:gd name="connsiteX102" fmla="*/ 2516150 w 5247409"/>
              <a:gd name="connsiteY102" fmla="*/ 3786066 h 6849340"/>
              <a:gd name="connsiteX103" fmla="*/ 2558900 w 5247409"/>
              <a:gd name="connsiteY103" fmla="*/ 3820114 h 6849340"/>
              <a:gd name="connsiteX104" fmla="*/ 2558900 w 5247409"/>
              <a:gd name="connsiteY104" fmla="*/ 3820114 h 6849340"/>
              <a:gd name="connsiteX105" fmla="*/ 2567611 w 5247409"/>
              <a:gd name="connsiteY105" fmla="*/ 3820114 h 6849340"/>
              <a:gd name="connsiteX106" fmla="*/ 2585033 w 5247409"/>
              <a:gd name="connsiteY106" fmla="*/ 3828825 h 6849340"/>
              <a:gd name="connsiteX107" fmla="*/ 2585033 w 5247409"/>
              <a:gd name="connsiteY107" fmla="*/ 3828825 h 6849340"/>
              <a:gd name="connsiteX108" fmla="*/ 2627783 w 5247409"/>
              <a:gd name="connsiteY108" fmla="*/ 3854162 h 6849340"/>
              <a:gd name="connsiteX109" fmla="*/ 2627783 w 5247409"/>
              <a:gd name="connsiteY109" fmla="*/ 3854162 h 6849340"/>
              <a:gd name="connsiteX110" fmla="*/ 2670533 w 5247409"/>
              <a:gd name="connsiteY110" fmla="*/ 3879498 h 6849340"/>
              <a:gd name="connsiteX111" fmla="*/ 2679244 w 5247409"/>
              <a:gd name="connsiteY111" fmla="*/ 3879498 h 6849340"/>
              <a:gd name="connsiteX112" fmla="*/ 2696666 w 5247409"/>
              <a:gd name="connsiteY112" fmla="*/ 3888209 h 6849340"/>
              <a:gd name="connsiteX113" fmla="*/ 2807511 w 5247409"/>
              <a:gd name="connsiteY113" fmla="*/ 3939670 h 6849340"/>
              <a:gd name="connsiteX114" fmla="*/ 2807511 w 5247409"/>
              <a:gd name="connsiteY114" fmla="*/ 3939670 h 6849340"/>
              <a:gd name="connsiteX115" fmla="*/ 2832848 w 5247409"/>
              <a:gd name="connsiteY115" fmla="*/ 3948381 h 6849340"/>
              <a:gd name="connsiteX116" fmla="*/ 2893020 w 5247409"/>
              <a:gd name="connsiteY116" fmla="*/ 3973718 h 6849340"/>
              <a:gd name="connsiteX117" fmla="*/ 2935770 w 5247409"/>
              <a:gd name="connsiteY117" fmla="*/ 3991140 h 6849340"/>
              <a:gd name="connsiteX118" fmla="*/ 3010177 w 5247409"/>
              <a:gd name="connsiteY118" fmla="*/ 4036262 h 6849340"/>
              <a:gd name="connsiteX119" fmla="*/ 2189148 w 5247409"/>
              <a:gd name="connsiteY119" fmla="*/ 4062387 h 6849340"/>
              <a:gd name="connsiteX120" fmla="*/ 1539136 w 5247409"/>
              <a:gd name="connsiteY120" fmla="*/ 4156606 h 6849340"/>
              <a:gd name="connsiteX121" fmla="*/ 324621 w 5247409"/>
              <a:gd name="connsiteY121" fmla="*/ 3600805 h 6849340"/>
              <a:gd name="connsiteX122" fmla="*/ 324621 w 5247409"/>
              <a:gd name="connsiteY122" fmla="*/ 3267482 h 6849340"/>
              <a:gd name="connsiteX123" fmla="*/ 1539145 w 5247409"/>
              <a:gd name="connsiteY123" fmla="*/ 3600805 h 6849340"/>
              <a:gd name="connsiteX124" fmla="*/ 2189157 w 5247409"/>
              <a:gd name="connsiteY124" fmla="*/ 3524008 h 6849340"/>
              <a:gd name="connsiteX125" fmla="*/ 2189148 w 5247409"/>
              <a:gd name="connsiteY125" fmla="*/ 4062387 h 6849340"/>
              <a:gd name="connsiteX126" fmla="*/ 2189148 w 5247409"/>
              <a:gd name="connsiteY126" fmla="*/ 4062387 h 6849340"/>
              <a:gd name="connsiteX127" fmla="*/ 4934089 w 5247409"/>
              <a:gd name="connsiteY127" fmla="*/ 5062347 h 6849340"/>
              <a:gd name="connsiteX128" fmla="*/ 3719565 w 5247409"/>
              <a:gd name="connsiteY128" fmla="*/ 5618148 h 6849340"/>
              <a:gd name="connsiteX129" fmla="*/ 2505041 w 5247409"/>
              <a:gd name="connsiteY129" fmla="*/ 5087684 h 6849340"/>
              <a:gd name="connsiteX130" fmla="*/ 2505041 w 5247409"/>
              <a:gd name="connsiteY130" fmla="*/ 5087684 h 6849340"/>
              <a:gd name="connsiteX131" fmla="*/ 2505041 w 5247409"/>
              <a:gd name="connsiteY131" fmla="*/ 4728236 h 6849340"/>
              <a:gd name="connsiteX132" fmla="*/ 2736229 w 5247409"/>
              <a:gd name="connsiteY132" fmla="*/ 4865206 h 6849340"/>
              <a:gd name="connsiteX133" fmla="*/ 2736229 w 5247409"/>
              <a:gd name="connsiteY133" fmla="*/ 4865206 h 6849340"/>
              <a:gd name="connsiteX134" fmla="*/ 2778979 w 5247409"/>
              <a:gd name="connsiteY134" fmla="*/ 4882628 h 6849340"/>
              <a:gd name="connsiteX135" fmla="*/ 2804316 w 5247409"/>
              <a:gd name="connsiteY135" fmla="*/ 4891339 h 6849340"/>
              <a:gd name="connsiteX136" fmla="*/ 3719565 w 5247409"/>
              <a:gd name="connsiteY136" fmla="*/ 5062356 h 6849340"/>
              <a:gd name="connsiteX137" fmla="*/ 4934089 w 5247409"/>
              <a:gd name="connsiteY137" fmla="*/ 4729033 h 6849340"/>
              <a:gd name="connsiteX138" fmla="*/ 4934089 w 5247409"/>
              <a:gd name="connsiteY138" fmla="*/ 5062347 h 6849340"/>
              <a:gd name="connsiteX139" fmla="*/ 2299993 w 5247409"/>
              <a:gd name="connsiteY139" fmla="*/ 2924669 h 6849340"/>
              <a:gd name="connsiteX140" fmla="*/ 2257243 w 5247409"/>
              <a:gd name="connsiteY140" fmla="*/ 2984841 h 6849340"/>
              <a:gd name="connsiteX141" fmla="*/ 2239821 w 5247409"/>
              <a:gd name="connsiteY141" fmla="*/ 3018888 h 6849340"/>
              <a:gd name="connsiteX142" fmla="*/ 2222399 w 5247409"/>
              <a:gd name="connsiteY142" fmla="*/ 3061638 h 6849340"/>
              <a:gd name="connsiteX143" fmla="*/ 2204977 w 5247409"/>
              <a:gd name="connsiteY143" fmla="*/ 3104388 h 6849340"/>
              <a:gd name="connsiteX144" fmla="*/ 2196266 w 5247409"/>
              <a:gd name="connsiteY144" fmla="*/ 3121810 h 6849340"/>
              <a:gd name="connsiteX145" fmla="*/ 1529628 w 5247409"/>
              <a:gd name="connsiteY145" fmla="*/ 3224732 h 6849340"/>
              <a:gd name="connsiteX146" fmla="*/ 315113 w 5247409"/>
              <a:gd name="connsiteY146" fmla="*/ 2668931 h 6849340"/>
              <a:gd name="connsiteX147" fmla="*/ 315113 w 5247409"/>
              <a:gd name="connsiteY147" fmla="*/ 2335617 h 6849340"/>
              <a:gd name="connsiteX148" fmla="*/ 1529637 w 5247409"/>
              <a:gd name="connsiteY148" fmla="*/ 2668940 h 6849340"/>
              <a:gd name="connsiteX149" fmla="*/ 2744161 w 5247409"/>
              <a:gd name="connsiteY149" fmla="*/ 2335617 h 6849340"/>
              <a:gd name="connsiteX150" fmla="*/ 2744161 w 5247409"/>
              <a:gd name="connsiteY150" fmla="*/ 2574720 h 6849340"/>
              <a:gd name="connsiteX151" fmla="*/ 2299205 w 5247409"/>
              <a:gd name="connsiteY151" fmla="*/ 2908043 h 6849340"/>
              <a:gd name="connsiteX152" fmla="*/ 2299993 w 5247409"/>
              <a:gd name="connsiteY152" fmla="*/ 2924669 h 6849340"/>
              <a:gd name="connsiteX153" fmla="*/ 4934089 w 5247409"/>
              <a:gd name="connsiteY153" fmla="*/ 3266694 h 6849340"/>
              <a:gd name="connsiteX154" fmla="*/ 3719565 w 5247409"/>
              <a:gd name="connsiteY154" fmla="*/ 3822495 h 6849340"/>
              <a:gd name="connsiteX155" fmla="*/ 2898536 w 5247409"/>
              <a:gd name="connsiteY155" fmla="*/ 3668900 h 6849340"/>
              <a:gd name="connsiteX156" fmla="*/ 2898536 w 5247409"/>
              <a:gd name="connsiteY156" fmla="*/ 3668900 h 6849340"/>
              <a:gd name="connsiteX157" fmla="*/ 2821738 w 5247409"/>
              <a:gd name="connsiteY157" fmla="*/ 3634853 h 6849340"/>
              <a:gd name="connsiteX158" fmla="*/ 2821738 w 5247409"/>
              <a:gd name="connsiteY158" fmla="*/ 3634853 h 6849340"/>
              <a:gd name="connsiteX159" fmla="*/ 2821738 w 5247409"/>
              <a:gd name="connsiteY159" fmla="*/ 3634853 h 6849340"/>
              <a:gd name="connsiteX160" fmla="*/ 2821738 w 5247409"/>
              <a:gd name="connsiteY160" fmla="*/ 3634853 h 6849340"/>
              <a:gd name="connsiteX161" fmla="*/ 2813027 w 5247409"/>
              <a:gd name="connsiteY161" fmla="*/ 3626142 h 6849340"/>
              <a:gd name="connsiteX162" fmla="*/ 2804316 w 5247409"/>
              <a:gd name="connsiteY162" fmla="*/ 3626142 h 6849340"/>
              <a:gd name="connsiteX163" fmla="*/ 2770268 w 5247409"/>
              <a:gd name="connsiteY163" fmla="*/ 3608720 h 6849340"/>
              <a:gd name="connsiteX164" fmla="*/ 2736221 w 5247409"/>
              <a:gd name="connsiteY164" fmla="*/ 3583383 h 6849340"/>
              <a:gd name="connsiteX165" fmla="*/ 2736221 w 5247409"/>
              <a:gd name="connsiteY165" fmla="*/ 3583383 h 6849340"/>
              <a:gd name="connsiteX166" fmla="*/ 2727510 w 5247409"/>
              <a:gd name="connsiteY166" fmla="*/ 3574672 h 6849340"/>
              <a:gd name="connsiteX167" fmla="*/ 2718799 w 5247409"/>
              <a:gd name="connsiteY167" fmla="*/ 3574672 h 6849340"/>
              <a:gd name="connsiteX168" fmla="*/ 2667338 w 5247409"/>
              <a:gd name="connsiteY168" fmla="*/ 3531922 h 6849340"/>
              <a:gd name="connsiteX169" fmla="*/ 2667338 w 5247409"/>
              <a:gd name="connsiteY169" fmla="*/ 3531922 h 6849340"/>
              <a:gd name="connsiteX170" fmla="*/ 2658627 w 5247409"/>
              <a:gd name="connsiteY170" fmla="*/ 3531922 h 6849340"/>
              <a:gd name="connsiteX171" fmla="*/ 2658627 w 5247409"/>
              <a:gd name="connsiteY171" fmla="*/ 3531922 h 6849340"/>
              <a:gd name="connsiteX172" fmla="*/ 2633290 w 5247409"/>
              <a:gd name="connsiteY172" fmla="*/ 3506586 h 6849340"/>
              <a:gd name="connsiteX173" fmla="*/ 2633290 w 5247409"/>
              <a:gd name="connsiteY173" fmla="*/ 3506586 h 6849340"/>
              <a:gd name="connsiteX174" fmla="*/ 2607954 w 5247409"/>
              <a:gd name="connsiteY174" fmla="*/ 3489163 h 6849340"/>
              <a:gd name="connsiteX175" fmla="*/ 2607954 w 5247409"/>
              <a:gd name="connsiteY175" fmla="*/ 3489163 h 6849340"/>
              <a:gd name="connsiteX176" fmla="*/ 2607954 w 5247409"/>
              <a:gd name="connsiteY176" fmla="*/ 3489163 h 6849340"/>
              <a:gd name="connsiteX177" fmla="*/ 2607954 w 5247409"/>
              <a:gd name="connsiteY177" fmla="*/ 3489163 h 6849340"/>
              <a:gd name="connsiteX178" fmla="*/ 2582617 w 5247409"/>
              <a:gd name="connsiteY178" fmla="*/ 3463827 h 6849340"/>
              <a:gd name="connsiteX179" fmla="*/ 2565195 w 5247409"/>
              <a:gd name="connsiteY179" fmla="*/ 3438491 h 6849340"/>
              <a:gd name="connsiteX180" fmla="*/ 2565195 w 5247409"/>
              <a:gd name="connsiteY180" fmla="*/ 3438491 h 6849340"/>
              <a:gd name="connsiteX181" fmla="*/ 2565195 w 5247409"/>
              <a:gd name="connsiteY181" fmla="*/ 3438491 h 6849340"/>
              <a:gd name="connsiteX182" fmla="*/ 2547773 w 5247409"/>
              <a:gd name="connsiteY182" fmla="*/ 3413154 h 6849340"/>
              <a:gd name="connsiteX183" fmla="*/ 2530351 w 5247409"/>
              <a:gd name="connsiteY183" fmla="*/ 3387817 h 6849340"/>
              <a:gd name="connsiteX184" fmla="*/ 2530351 w 5247409"/>
              <a:gd name="connsiteY184" fmla="*/ 3387817 h 6849340"/>
              <a:gd name="connsiteX185" fmla="*/ 2505014 w 5247409"/>
              <a:gd name="connsiteY185" fmla="*/ 3293598 h 6849340"/>
              <a:gd name="connsiteX186" fmla="*/ 2505014 w 5247409"/>
              <a:gd name="connsiteY186" fmla="*/ 3293598 h 6849340"/>
              <a:gd name="connsiteX187" fmla="*/ 2505014 w 5247409"/>
              <a:gd name="connsiteY187" fmla="*/ 3293598 h 6849340"/>
              <a:gd name="connsiteX188" fmla="*/ 2505014 w 5247409"/>
              <a:gd name="connsiteY188" fmla="*/ 3276176 h 6849340"/>
              <a:gd name="connsiteX189" fmla="*/ 2505014 w 5247409"/>
              <a:gd name="connsiteY189" fmla="*/ 3276176 h 6849340"/>
              <a:gd name="connsiteX190" fmla="*/ 2505014 w 5247409"/>
              <a:gd name="connsiteY190" fmla="*/ 3276176 h 6849340"/>
              <a:gd name="connsiteX191" fmla="*/ 2513726 w 5247409"/>
              <a:gd name="connsiteY191" fmla="*/ 3216004 h 6849340"/>
              <a:gd name="connsiteX192" fmla="*/ 2513726 w 5247409"/>
              <a:gd name="connsiteY192" fmla="*/ 3216004 h 6849340"/>
              <a:gd name="connsiteX193" fmla="*/ 2966596 w 5247409"/>
              <a:gd name="connsiteY193" fmla="*/ 2856556 h 6849340"/>
              <a:gd name="connsiteX194" fmla="*/ 2975307 w 5247409"/>
              <a:gd name="connsiteY194" fmla="*/ 2856556 h 6849340"/>
              <a:gd name="connsiteX195" fmla="*/ 3727453 w 5247409"/>
              <a:gd name="connsiteY195" fmla="*/ 2728298 h 6849340"/>
              <a:gd name="connsiteX196" fmla="*/ 4934089 w 5247409"/>
              <a:gd name="connsiteY196" fmla="*/ 3266694 h 6849340"/>
              <a:gd name="connsiteX197" fmla="*/ 1530425 w 5247409"/>
              <a:gd name="connsiteY197" fmla="*/ 316698 h 6849340"/>
              <a:gd name="connsiteX198" fmla="*/ 2744949 w 5247409"/>
              <a:gd name="connsiteY198" fmla="*/ 872499 h 6849340"/>
              <a:gd name="connsiteX199" fmla="*/ 1530425 w 5247409"/>
              <a:gd name="connsiteY199" fmla="*/ 1428300 h 6849340"/>
              <a:gd name="connsiteX200" fmla="*/ 315901 w 5247409"/>
              <a:gd name="connsiteY200" fmla="*/ 872499 h 6849340"/>
              <a:gd name="connsiteX201" fmla="*/ 1530425 w 5247409"/>
              <a:gd name="connsiteY201" fmla="*/ 316698 h 6849340"/>
              <a:gd name="connsiteX202" fmla="*/ 316698 w 5247409"/>
              <a:gd name="connsiteY202" fmla="*/ 4523968 h 6849340"/>
              <a:gd name="connsiteX203" fmla="*/ 316698 w 5247409"/>
              <a:gd name="connsiteY203" fmla="*/ 4190645 h 6849340"/>
              <a:gd name="connsiteX204" fmla="*/ 1531213 w 5247409"/>
              <a:gd name="connsiteY204" fmla="*/ 4523968 h 6849340"/>
              <a:gd name="connsiteX205" fmla="*/ 2181225 w 5247409"/>
              <a:gd name="connsiteY205" fmla="*/ 4447171 h 6849340"/>
              <a:gd name="connsiteX206" fmla="*/ 2181225 w 5247409"/>
              <a:gd name="connsiteY206" fmla="*/ 4994261 h 6849340"/>
              <a:gd name="connsiteX207" fmla="*/ 1531213 w 5247409"/>
              <a:gd name="connsiteY207" fmla="*/ 5088480 h 6849340"/>
              <a:gd name="connsiteX208" fmla="*/ 316698 w 5247409"/>
              <a:gd name="connsiteY208" fmla="*/ 4523968 h 6849340"/>
              <a:gd name="connsiteX209" fmla="*/ 4934089 w 5247409"/>
              <a:gd name="connsiteY209" fmla="*/ 5986298 h 6849340"/>
              <a:gd name="connsiteX210" fmla="*/ 3719565 w 5247409"/>
              <a:gd name="connsiteY210" fmla="*/ 6542099 h 6849340"/>
              <a:gd name="connsiteX211" fmla="*/ 2505041 w 5247409"/>
              <a:gd name="connsiteY211" fmla="*/ 5986298 h 6849340"/>
              <a:gd name="connsiteX212" fmla="*/ 2505041 w 5247409"/>
              <a:gd name="connsiteY212" fmla="*/ 5652975 h 6849340"/>
              <a:gd name="connsiteX213" fmla="*/ 3719565 w 5247409"/>
              <a:gd name="connsiteY213" fmla="*/ 5986298 h 6849340"/>
              <a:gd name="connsiteX214" fmla="*/ 4934089 w 5247409"/>
              <a:gd name="connsiteY214" fmla="*/ 5652975 h 6849340"/>
              <a:gd name="connsiteX215" fmla="*/ 4934089 w 5247409"/>
              <a:gd name="connsiteY215" fmla="*/ 5986298 h 6849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</a:cxnLst>
            <a:rect l="l" t="t" r="r" b="b"/>
            <a:pathLst>
              <a:path w="5247409" h="6849340">
                <a:moveTo>
                  <a:pt x="5249990" y="3266694"/>
                </a:moveTo>
                <a:cubicBezTo>
                  <a:pt x="5249990" y="2778988"/>
                  <a:pt x="4574641" y="2394204"/>
                  <a:pt x="3719565" y="2394204"/>
                </a:cubicBezTo>
                <a:cubicBezTo>
                  <a:pt x="3480461" y="2394204"/>
                  <a:pt x="3266694" y="2419541"/>
                  <a:pt x="3069553" y="2479713"/>
                </a:cubicBezTo>
                <a:lnTo>
                  <a:pt x="3069553" y="1813075"/>
                </a:lnTo>
                <a:cubicBezTo>
                  <a:pt x="3069553" y="1804364"/>
                  <a:pt x="3069553" y="1795653"/>
                  <a:pt x="3069553" y="1787739"/>
                </a:cubicBezTo>
                <a:cubicBezTo>
                  <a:pt x="3069553" y="1779028"/>
                  <a:pt x="3069553" y="1770317"/>
                  <a:pt x="3069553" y="1762402"/>
                </a:cubicBezTo>
                <a:lnTo>
                  <a:pt x="3069553" y="872490"/>
                </a:lnTo>
                <a:cubicBezTo>
                  <a:pt x="3069553" y="384784"/>
                  <a:pt x="2394204" y="0"/>
                  <a:pt x="1539136" y="0"/>
                </a:cubicBezTo>
                <a:cubicBezTo>
                  <a:pt x="675349" y="0"/>
                  <a:pt x="0" y="384784"/>
                  <a:pt x="0" y="872490"/>
                </a:cubicBezTo>
                <a:lnTo>
                  <a:pt x="0" y="1744980"/>
                </a:lnTo>
                <a:cubicBezTo>
                  <a:pt x="0" y="1753691"/>
                  <a:pt x="0" y="1762402"/>
                  <a:pt x="0" y="1770317"/>
                </a:cubicBezTo>
                <a:cubicBezTo>
                  <a:pt x="0" y="1779028"/>
                  <a:pt x="0" y="1787739"/>
                  <a:pt x="0" y="1795653"/>
                </a:cubicBezTo>
                <a:lnTo>
                  <a:pt x="0" y="2668143"/>
                </a:lnTo>
                <a:cubicBezTo>
                  <a:pt x="0" y="2676854"/>
                  <a:pt x="0" y="2685565"/>
                  <a:pt x="0" y="2693480"/>
                </a:cubicBezTo>
                <a:cubicBezTo>
                  <a:pt x="0" y="2701394"/>
                  <a:pt x="0" y="2710902"/>
                  <a:pt x="0" y="2718816"/>
                </a:cubicBezTo>
                <a:lnTo>
                  <a:pt x="0" y="3591306"/>
                </a:lnTo>
                <a:cubicBezTo>
                  <a:pt x="0" y="3600017"/>
                  <a:pt x="0" y="3608728"/>
                  <a:pt x="0" y="3616643"/>
                </a:cubicBezTo>
                <a:cubicBezTo>
                  <a:pt x="0" y="3624557"/>
                  <a:pt x="0" y="3634065"/>
                  <a:pt x="0" y="3641979"/>
                </a:cubicBezTo>
                <a:lnTo>
                  <a:pt x="0" y="4522384"/>
                </a:lnTo>
                <a:cubicBezTo>
                  <a:pt x="0" y="5010090"/>
                  <a:pt x="675349" y="5394874"/>
                  <a:pt x="1530425" y="5394874"/>
                </a:cubicBezTo>
                <a:cubicBezTo>
                  <a:pt x="1761614" y="5394874"/>
                  <a:pt x="1983295" y="5369537"/>
                  <a:pt x="2180437" y="5318076"/>
                </a:cubicBezTo>
                <a:lnTo>
                  <a:pt x="2180437" y="5984714"/>
                </a:lnTo>
                <a:cubicBezTo>
                  <a:pt x="2180437" y="6472420"/>
                  <a:pt x="2855786" y="6857204"/>
                  <a:pt x="3710862" y="6857204"/>
                </a:cubicBezTo>
                <a:cubicBezTo>
                  <a:pt x="4565939" y="6857204"/>
                  <a:pt x="5241288" y="6472420"/>
                  <a:pt x="5241288" y="5984714"/>
                </a:cubicBezTo>
                <a:lnTo>
                  <a:pt x="5241288" y="5113808"/>
                </a:lnTo>
                <a:cubicBezTo>
                  <a:pt x="5241288" y="5105097"/>
                  <a:pt x="5241288" y="5096386"/>
                  <a:pt x="5241288" y="5088472"/>
                </a:cubicBezTo>
                <a:cubicBezTo>
                  <a:pt x="5241288" y="5079760"/>
                  <a:pt x="5241288" y="5071050"/>
                  <a:pt x="5241288" y="5063135"/>
                </a:cubicBezTo>
                <a:lnTo>
                  <a:pt x="5241288" y="4190645"/>
                </a:lnTo>
                <a:cubicBezTo>
                  <a:pt x="5241288" y="4181934"/>
                  <a:pt x="5241288" y="4173223"/>
                  <a:pt x="5241288" y="4165309"/>
                </a:cubicBezTo>
                <a:cubicBezTo>
                  <a:pt x="5241288" y="4156598"/>
                  <a:pt x="5241288" y="4147886"/>
                  <a:pt x="5241288" y="4139972"/>
                </a:cubicBezTo>
                <a:lnTo>
                  <a:pt x="5241288" y="3266694"/>
                </a:lnTo>
                <a:lnTo>
                  <a:pt x="5249990" y="3266694"/>
                </a:lnTo>
                <a:close/>
                <a:moveTo>
                  <a:pt x="402206" y="1471041"/>
                </a:moveTo>
                <a:cubicBezTo>
                  <a:pt x="410917" y="1479752"/>
                  <a:pt x="427543" y="1488463"/>
                  <a:pt x="436254" y="1488463"/>
                </a:cubicBezTo>
                <a:cubicBezTo>
                  <a:pt x="470301" y="1513800"/>
                  <a:pt x="513051" y="1531213"/>
                  <a:pt x="555801" y="1548635"/>
                </a:cubicBezTo>
                <a:lnTo>
                  <a:pt x="555801" y="1548635"/>
                </a:lnTo>
                <a:cubicBezTo>
                  <a:pt x="598551" y="1566057"/>
                  <a:pt x="641310" y="1582683"/>
                  <a:pt x="684060" y="1600096"/>
                </a:cubicBezTo>
                <a:cubicBezTo>
                  <a:pt x="701482" y="1608807"/>
                  <a:pt x="718107" y="1608807"/>
                  <a:pt x="726809" y="1617518"/>
                </a:cubicBezTo>
                <a:cubicBezTo>
                  <a:pt x="760857" y="1626229"/>
                  <a:pt x="786982" y="1634940"/>
                  <a:pt x="821029" y="1651566"/>
                </a:cubicBezTo>
                <a:cubicBezTo>
                  <a:pt x="838451" y="1660277"/>
                  <a:pt x="855077" y="1660277"/>
                  <a:pt x="881201" y="1668988"/>
                </a:cubicBezTo>
                <a:cubicBezTo>
                  <a:pt x="915249" y="1677699"/>
                  <a:pt x="941373" y="1686410"/>
                  <a:pt x="975421" y="1694324"/>
                </a:cubicBezTo>
                <a:cubicBezTo>
                  <a:pt x="992843" y="1703035"/>
                  <a:pt x="1018171" y="1703035"/>
                  <a:pt x="1035593" y="1703035"/>
                </a:cubicBezTo>
                <a:cubicBezTo>
                  <a:pt x="1069640" y="1711747"/>
                  <a:pt x="1103679" y="1711747"/>
                  <a:pt x="1138515" y="1720458"/>
                </a:cubicBezTo>
                <a:cubicBezTo>
                  <a:pt x="1155937" y="1720458"/>
                  <a:pt x="1181265" y="1729169"/>
                  <a:pt x="1198687" y="1729169"/>
                </a:cubicBezTo>
                <a:cubicBezTo>
                  <a:pt x="1232734" y="1737880"/>
                  <a:pt x="1275484" y="1737880"/>
                  <a:pt x="1309532" y="1737880"/>
                </a:cubicBezTo>
                <a:cubicBezTo>
                  <a:pt x="1326954" y="1737880"/>
                  <a:pt x="1343579" y="1737880"/>
                  <a:pt x="1360993" y="1746591"/>
                </a:cubicBezTo>
                <a:cubicBezTo>
                  <a:pt x="1421165" y="1746591"/>
                  <a:pt x="1471838" y="1755302"/>
                  <a:pt x="1532010" y="1755302"/>
                </a:cubicBezTo>
                <a:cubicBezTo>
                  <a:pt x="1592182" y="1755302"/>
                  <a:pt x="1651557" y="1755302"/>
                  <a:pt x="1703027" y="1746591"/>
                </a:cubicBezTo>
                <a:cubicBezTo>
                  <a:pt x="1720449" y="1746591"/>
                  <a:pt x="1737074" y="1746591"/>
                  <a:pt x="1754488" y="1737880"/>
                </a:cubicBezTo>
                <a:cubicBezTo>
                  <a:pt x="1788535" y="1737880"/>
                  <a:pt x="1831285" y="1729169"/>
                  <a:pt x="1865333" y="1729169"/>
                </a:cubicBezTo>
                <a:cubicBezTo>
                  <a:pt x="1882755" y="1729169"/>
                  <a:pt x="1908083" y="1720458"/>
                  <a:pt x="1925505" y="1720458"/>
                </a:cubicBezTo>
                <a:cubicBezTo>
                  <a:pt x="1959552" y="1711747"/>
                  <a:pt x="1993591" y="1711747"/>
                  <a:pt x="2028427" y="1703035"/>
                </a:cubicBezTo>
                <a:cubicBezTo>
                  <a:pt x="2045849" y="1703035"/>
                  <a:pt x="2071177" y="1694324"/>
                  <a:pt x="2088599" y="1694324"/>
                </a:cubicBezTo>
                <a:cubicBezTo>
                  <a:pt x="2122646" y="1685613"/>
                  <a:pt x="2148771" y="1676902"/>
                  <a:pt x="2182818" y="1668988"/>
                </a:cubicBezTo>
                <a:cubicBezTo>
                  <a:pt x="2200240" y="1660277"/>
                  <a:pt x="2216866" y="1660277"/>
                  <a:pt x="2242991" y="1651566"/>
                </a:cubicBezTo>
                <a:cubicBezTo>
                  <a:pt x="2277038" y="1642855"/>
                  <a:pt x="2303162" y="1634144"/>
                  <a:pt x="2337210" y="1617518"/>
                </a:cubicBezTo>
                <a:cubicBezTo>
                  <a:pt x="2354632" y="1608807"/>
                  <a:pt x="2371258" y="1608807"/>
                  <a:pt x="2379960" y="1600096"/>
                </a:cubicBezTo>
                <a:cubicBezTo>
                  <a:pt x="2422710" y="1582674"/>
                  <a:pt x="2465468" y="1566049"/>
                  <a:pt x="2508218" y="1548635"/>
                </a:cubicBezTo>
                <a:lnTo>
                  <a:pt x="2508218" y="1548635"/>
                </a:lnTo>
                <a:cubicBezTo>
                  <a:pt x="2550968" y="1531213"/>
                  <a:pt x="2585016" y="1505885"/>
                  <a:pt x="2627766" y="1488463"/>
                </a:cubicBezTo>
                <a:cubicBezTo>
                  <a:pt x="2636477" y="1479752"/>
                  <a:pt x="2653102" y="1471041"/>
                  <a:pt x="2661813" y="1471041"/>
                </a:cubicBezTo>
                <a:cubicBezTo>
                  <a:pt x="2687150" y="1453619"/>
                  <a:pt x="2713274" y="1436993"/>
                  <a:pt x="2738611" y="1419580"/>
                </a:cubicBezTo>
                <a:cubicBezTo>
                  <a:pt x="2738611" y="1419580"/>
                  <a:pt x="2747322" y="1410869"/>
                  <a:pt x="2756033" y="1410869"/>
                </a:cubicBezTo>
                <a:lnTo>
                  <a:pt x="2756033" y="1744192"/>
                </a:lnTo>
                <a:cubicBezTo>
                  <a:pt x="2756033" y="2009420"/>
                  <a:pt x="2260404" y="2299993"/>
                  <a:pt x="1541509" y="2299993"/>
                </a:cubicBezTo>
                <a:cubicBezTo>
                  <a:pt x="822614" y="2299993"/>
                  <a:pt x="326985" y="2009429"/>
                  <a:pt x="326985" y="1744192"/>
                </a:cubicBezTo>
                <a:lnTo>
                  <a:pt x="326985" y="1410869"/>
                </a:lnTo>
                <a:cubicBezTo>
                  <a:pt x="326985" y="1410869"/>
                  <a:pt x="335696" y="1419580"/>
                  <a:pt x="344407" y="1419580"/>
                </a:cubicBezTo>
                <a:cubicBezTo>
                  <a:pt x="350745" y="1436993"/>
                  <a:pt x="376073" y="1454416"/>
                  <a:pt x="402206" y="1471041"/>
                </a:cubicBezTo>
                <a:close/>
                <a:moveTo>
                  <a:pt x="3010177" y="4036262"/>
                </a:moveTo>
                <a:cubicBezTo>
                  <a:pt x="3027599" y="4044973"/>
                  <a:pt x="3044225" y="4044973"/>
                  <a:pt x="3070349" y="4053684"/>
                </a:cubicBezTo>
                <a:cubicBezTo>
                  <a:pt x="3104397" y="4062395"/>
                  <a:pt x="3130521" y="4071106"/>
                  <a:pt x="3164569" y="4079021"/>
                </a:cubicBezTo>
                <a:cubicBezTo>
                  <a:pt x="3181991" y="4087732"/>
                  <a:pt x="3207319" y="4087732"/>
                  <a:pt x="3224741" y="4087732"/>
                </a:cubicBezTo>
                <a:cubicBezTo>
                  <a:pt x="3258788" y="4096443"/>
                  <a:pt x="3292827" y="4096443"/>
                  <a:pt x="3327663" y="4105154"/>
                </a:cubicBezTo>
                <a:cubicBezTo>
                  <a:pt x="3345085" y="4105154"/>
                  <a:pt x="3370413" y="4113865"/>
                  <a:pt x="3387835" y="4113865"/>
                </a:cubicBezTo>
                <a:cubicBezTo>
                  <a:pt x="3421882" y="4122576"/>
                  <a:pt x="3464632" y="4122576"/>
                  <a:pt x="3498680" y="4122576"/>
                </a:cubicBezTo>
                <a:cubicBezTo>
                  <a:pt x="3516093" y="4122576"/>
                  <a:pt x="3532727" y="4122576"/>
                  <a:pt x="3550141" y="4131287"/>
                </a:cubicBezTo>
                <a:cubicBezTo>
                  <a:pt x="3610313" y="4131287"/>
                  <a:pt x="3660986" y="4139998"/>
                  <a:pt x="3721158" y="4139998"/>
                </a:cubicBezTo>
                <a:cubicBezTo>
                  <a:pt x="3781330" y="4139998"/>
                  <a:pt x="3840714" y="4139998"/>
                  <a:pt x="3892175" y="4131287"/>
                </a:cubicBezTo>
                <a:cubicBezTo>
                  <a:pt x="3909589" y="4131287"/>
                  <a:pt x="3926222" y="4131287"/>
                  <a:pt x="3943636" y="4122576"/>
                </a:cubicBezTo>
                <a:cubicBezTo>
                  <a:pt x="3977683" y="4122576"/>
                  <a:pt x="4020433" y="4113865"/>
                  <a:pt x="4054481" y="4113865"/>
                </a:cubicBezTo>
                <a:cubicBezTo>
                  <a:pt x="4071894" y="4113865"/>
                  <a:pt x="4097231" y="4105154"/>
                  <a:pt x="4114653" y="4105154"/>
                </a:cubicBezTo>
                <a:cubicBezTo>
                  <a:pt x="4148700" y="4096443"/>
                  <a:pt x="4182739" y="4096443"/>
                  <a:pt x="4217575" y="4087732"/>
                </a:cubicBezTo>
                <a:cubicBezTo>
                  <a:pt x="4234989" y="4087732"/>
                  <a:pt x="4260325" y="4079021"/>
                  <a:pt x="4277747" y="4079021"/>
                </a:cubicBezTo>
                <a:cubicBezTo>
                  <a:pt x="4311795" y="4070310"/>
                  <a:pt x="4337919" y="4061599"/>
                  <a:pt x="4371966" y="4053684"/>
                </a:cubicBezTo>
                <a:cubicBezTo>
                  <a:pt x="4389389" y="4044973"/>
                  <a:pt x="4406014" y="4044973"/>
                  <a:pt x="4432139" y="4036262"/>
                </a:cubicBezTo>
                <a:cubicBezTo>
                  <a:pt x="4466186" y="4027551"/>
                  <a:pt x="4492311" y="4018840"/>
                  <a:pt x="4526358" y="4002215"/>
                </a:cubicBezTo>
                <a:cubicBezTo>
                  <a:pt x="4543780" y="3993503"/>
                  <a:pt x="4560406" y="3993503"/>
                  <a:pt x="4569117" y="3984793"/>
                </a:cubicBezTo>
                <a:cubicBezTo>
                  <a:pt x="4611867" y="3967371"/>
                  <a:pt x="4654625" y="3950745"/>
                  <a:pt x="4697375" y="3933332"/>
                </a:cubicBezTo>
                <a:lnTo>
                  <a:pt x="4697375" y="3933332"/>
                </a:lnTo>
                <a:cubicBezTo>
                  <a:pt x="4740125" y="3915909"/>
                  <a:pt x="4774173" y="3890582"/>
                  <a:pt x="4816931" y="3873160"/>
                </a:cubicBezTo>
                <a:cubicBezTo>
                  <a:pt x="4825642" y="3864448"/>
                  <a:pt x="4842268" y="3855738"/>
                  <a:pt x="4850979" y="3855738"/>
                </a:cubicBezTo>
                <a:cubicBezTo>
                  <a:pt x="4876315" y="3838315"/>
                  <a:pt x="4902440" y="3821690"/>
                  <a:pt x="4927777" y="3804276"/>
                </a:cubicBezTo>
                <a:cubicBezTo>
                  <a:pt x="4927777" y="3804276"/>
                  <a:pt x="4936487" y="3795565"/>
                  <a:pt x="4945198" y="3795565"/>
                </a:cubicBezTo>
                <a:lnTo>
                  <a:pt x="4945198" y="4128888"/>
                </a:lnTo>
                <a:cubicBezTo>
                  <a:pt x="4945198" y="4394117"/>
                  <a:pt x="4449569" y="4684689"/>
                  <a:pt x="3730674" y="4684689"/>
                </a:cubicBezTo>
                <a:cubicBezTo>
                  <a:pt x="3422688" y="4684689"/>
                  <a:pt x="3149545" y="4633229"/>
                  <a:pt x="2943693" y="4547720"/>
                </a:cubicBezTo>
                <a:cubicBezTo>
                  <a:pt x="2943693" y="4547720"/>
                  <a:pt x="2934982" y="4547720"/>
                  <a:pt x="2934982" y="4539009"/>
                </a:cubicBezTo>
                <a:cubicBezTo>
                  <a:pt x="2703792" y="4444790"/>
                  <a:pt x="2550198" y="4307820"/>
                  <a:pt x="2516150" y="4179561"/>
                </a:cubicBezTo>
                <a:cubicBezTo>
                  <a:pt x="2516150" y="4179561"/>
                  <a:pt x="2516150" y="4179561"/>
                  <a:pt x="2516150" y="4170850"/>
                </a:cubicBezTo>
                <a:cubicBezTo>
                  <a:pt x="2516150" y="4162139"/>
                  <a:pt x="2516150" y="4153428"/>
                  <a:pt x="2516150" y="4145514"/>
                </a:cubicBezTo>
                <a:lnTo>
                  <a:pt x="2516150" y="4145514"/>
                </a:lnTo>
                <a:lnTo>
                  <a:pt x="2516150" y="3786066"/>
                </a:lnTo>
                <a:cubicBezTo>
                  <a:pt x="2533572" y="3794777"/>
                  <a:pt x="2541487" y="3803488"/>
                  <a:pt x="2558900" y="3820114"/>
                </a:cubicBezTo>
                <a:lnTo>
                  <a:pt x="2558900" y="3820114"/>
                </a:lnTo>
                <a:cubicBezTo>
                  <a:pt x="2558900" y="3820114"/>
                  <a:pt x="2558900" y="3820114"/>
                  <a:pt x="2567611" y="3820114"/>
                </a:cubicBezTo>
                <a:cubicBezTo>
                  <a:pt x="2576322" y="3820114"/>
                  <a:pt x="2576322" y="3828825"/>
                  <a:pt x="2585033" y="3828825"/>
                </a:cubicBezTo>
                <a:lnTo>
                  <a:pt x="2585033" y="3828825"/>
                </a:lnTo>
                <a:cubicBezTo>
                  <a:pt x="2602455" y="3837536"/>
                  <a:pt x="2610370" y="3846247"/>
                  <a:pt x="2627783" y="3854162"/>
                </a:cubicBezTo>
                <a:lnTo>
                  <a:pt x="2627783" y="3854162"/>
                </a:lnTo>
                <a:cubicBezTo>
                  <a:pt x="2645205" y="3862872"/>
                  <a:pt x="2653120" y="3871584"/>
                  <a:pt x="2670533" y="3879498"/>
                </a:cubicBezTo>
                <a:lnTo>
                  <a:pt x="2679244" y="3879498"/>
                </a:lnTo>
                <a:cubicBezTo>
                  <a:pt x="2687955" y="3879498"/>
                  <a:pt x="2687955" y="3888209"/>
                  <a:pt x="2696666" y="3888209"/>
                </a:cubicBezTo>
                <a:cubicBezTo>
                  <a:pt x="2730714" y="3905631"/>
                  <a:pt x="2764753" y="3922256"/>
                  <a:pt x="2807511" y="3939670"/>
                </a:cubicBezTo>
                <a:lnTo>
                  <a:pt x="2807511" y="3939670"/>
                </a:lnTo>
                <a:cubicBezTo>
                  <a:pt x="2816222" y="3939670"/>
                  <a:pt x="2824933" y="3948381"/>
                  <a:pt x="2832848" y="3948381"/>
                </a:cubicBezTo>
                <a:cubicBezTo>
                  <a:pt x="2850270" y="3957092"/>
                  <a:pt x="2875598" y="3965803"/>
                  <a:pt x="2893020" y="3973718"/>
                </a:cubicBezTo>
                <a:cubicBezTo>
                  <a:pt x="2910442" y="3982429"/>
                  <a:pt x="2918356" y="3982429"/>
                  <a:pt x="2935770" y="3991140"/>
                </a:cubicBezTo>
                <a:cubicBezTo>
                  <a:pt x="2941294" y="4019637"/>
                  <a:pt x="2975342" y="4028339"/>
                  <a:pt x="3010177" y="4036262"/>
                </a:cubicBezTo>
                <a:close/>
                <a:moveTo>
                  <a:pt x="2189148" y="4062387"/>
                </a:moveTo>
                <a:cubicBezTo>
                  <a:pt x="1992795" y="4122559"/>
                  <a:pt x="1770317" y="4156606"/>
                  <a:pt x="1539136" y="4156606"/>
                </a:cubicBezTo>
                <a:cubicBezTo>
                  <a:pt x="821038" y="4156606"/>
                  <a:pt x="324621" y="3866042"/>
                  <a:pt x="324621" y="3600805"/>
                </a:cubicBezTo>
                <a:lnTo>
                  <a:pt x="324621" y="3267482"/>
                </a:lnTo>
                <a:cubicBezTo>
                  <a:pt x="606474" y="3472538"/>
                  <a:pt x="1042728" y="3600805"/>
                  <a:pt x="1539145" y="3600805"/>
                </a:cubicBezTo>
                <a:cubicBezTo>
                  <a:pt x="1770334" y="3600805"/>
                  <a:pt x="1992015" y="3575469"/>
                  <a:pt x="2189157" y="3524008"/>
                </a:cubicBezTo>
                <a:lnTo>
                  <a:pt x="2189148" y="4062387"/>
                </a:lnTo>
                <a:lnTo>
                  <a:pt x="2189148" y="4062387"/>
                </a:lnTo>
                <a:close/>
                <a:moveTo>
                  <a:pt x="4934089" y="5062347"/>
                </a:moveTo>
                <a:cubicBezTo>
                  <a:pt x="4934089" y="5327575"/>
                  <a:pt x="4438460" y="5618148"/>
                  <a:pt x="3719565" y="5618148"/>
                </a:cubicBezTo>
                <a:cubicBezTo>
                  <a:pt x="3026794" y="5618148"/>
                  <a:pt x="2531174" y="5344209"/>
                  <a:pt x="2505041" y="5087684"/>
                </a:cubicBezTo>
                <a:lnTo>
                  <a:pt x="2505041" y="5087684"/>
                </a:lnTo>
                <a:lnTo>
                  <a:pt x="2505041" y="4728236"/>
                </a:lnTo>
                <a:cubicBezTo>
                  <a:pt x="2573127" y="4779697"/>
                  <a:pt x="2650721" y="4822456"/>
                  <a:pt x="2736229" y="4865206"/>
                </a:cubicBezTo>
                <a:lnTo>
                  <a:pt x="2736229" y="4865206"/>
                </a:lnTo>
                <a:cubicBezTo>
                  <a:pt x="2753652" y="4873917"/>
                  <a:pt x="2761566" y="4882628"/>
                  <a:pt x="2778979" y="4882628"/>
                </a:cubicBezTo>
                <a:cubicBezTo>
                  <a:pt x="2787691" y="4882628"/>
                  <a:pt x="2796402" y="4891339"/>
                  <a:pt x="2804316" y="4891339"/>
                </a:cubicBezTo>
                <a:cubicBezTo>
                  <a:pt x="3060842" y="4994261"/>
                  <a:pt x="3368820" y="5062356"/>
                  <a:pt x="3719565" y="5062356"/>
                </a:cubicBezTo>
                <a:cubicBezTo>
                  <a:pt x="4223896" y="5062356"/>
                  <a:pt x="4660141" y="4934098"/>
                  <a:pt x="4934089" y="4729033"/>
                </a:cubicBezTo>
                <a:lnTo>
                  <a:pt x="4934089" y="5062347"/>
                </a:lnTo>
                <a:close/>
                <a:moveTo>
                  <a:pt x="2299993" y="2924669"/>
                </a:moveTo>
                <a:cubicBezTo>
                  <a:pt x="2282571" y="2942091"/>
                  <a:pt x="2274657" y="2967419"/>
                  <a:pt x="2257243" y="2984841"/>
                </a:cubicBezTo>
                <a:cubicBezTo>
                  <a:pt x="2248532" y="2993552"/>
                  <a:pt x="2248532" y="3002263"/>
                  <a:pt x="2239821" y="3018888"/>
                </a:cubicBezTo>
                <a:cubicBezTo>
                  <a:pt x="2231110" y="3036310"/>
                  <a:pt x="2222399" y="3052936"/>
                  <a:pt x="2222399" y="3061638"/>
                </a:cubicBezTo>
                <a:cubicBezTo>
                  <a:pt x="2213688" y="3079060"/>
                  <a:pt x="2213688" y="3095686"/>
                  <a:pt x="2204977" y="3104388"/>
                </a:cubicBezTo>
                <a:cubicBezTo>
                  <a:pt x="2204977" y="3113099"/>
                  <a:pt x="2196266" y="3113099"/>
                  <a:pt x="2196266" y="3121810"/>
                </a:cubicBezTo>
                <a:cubicBezTo>
                  <a:pt x="1999912" y="3189897"/>
                  <a:pt x="1768732" y="3224732"/>
                  <a:pt x="1529628" y="3224732"/>
                </a:cubicBezTo>
                <a:cubicBezTo>
                  <a:pt x="811521" y="3224732"/>
                  <a:pt x="315113" y="2934168"/>
                  <a:pt x="315113" y="2668931"/>
                </a:cubicBezTo>
                <a:lnTo>
                  <a:pt x="315113" y="2335617"/>
                </a:lnTo>
                <a:cubicBezTo>
                  <a:pt x="596966" y="2540673"/>
                  <a:pt x="1033220" y="2668940"/>
                  <a:pt x="1529637" y="2668940"/>
                </a:cubicBezTo>
                <a:cubicBezTo>
                  <a:pt x="2026054" y="2668940"/>
                  <a:pt x="2470214" y="2540681"/>
                  <a:pt x="2744161" y="2335617"/>
                </a:cubicBezTo>
                <a:lnTo>
                  <a:pt x="2744161" y="2574720"/>
                </a:lnTo>
                <a:cubicBezTo>
                  <a:pt x="2547808" y="2660229"/>
                  <a:pt x="2393425" y="2779776"/>
                  <a:pt x="2299205" y="2908043"/>
                </a:cubicBezTo>
                <a:cubicBezTo>
                  <a:pt x="2308696" y="2924669"/>
                  <a:pt x="2299993" y="2924669"/>
                  <a:pt x="2299993" y="2924669"/>
                </a:cubicBezTo>
                <a:close/>
                <a:moveTo>
                  <a:pt x="4934089" y="3266694"/>
                </a:moveTo>
                <a:cubicBezTo>
                  <a:pt x="4934089" y="3531922"/>
                  <a:pt x="4438460" y="3822495"/>
                  <a:pt x="3719565" y="3822495"/>
                </a:cubicBezTo>
                <a:cubicBezTo>
                  <a:pt x="3386242" y="3822495"/>
                  <a:pt x="3103592" y="3762323"/>
                  <a:pt x="2898536" y="3668900"/>
                </a:cubicBezTo>
                <a:lnTo>
                  <a:pt x="2898536" y="3668900"/>
                </a:lnTo>
                <a:cubicBezTo>
                  <a:pt x="2873199" y="3660189"/>
                  <a:pt x="2847075" y="3643564"/>
                  <a:pt x="2821738" y="3634853"/>
                </a:cubicBezTo>
                <a:lnTo>
                  <a:pt x="2821738" y="3634853"/>
                </a:lnTo>
                <a:lnTo>
                  <a:pt x="2821738" y="3634853"/>
                </a:lnTo>
                <a:lnTo>
                  <a:pt x="2821738" y="3634853"/>
                </a:lnTo>
                <a:cubicBezTo>
                  <a:pt x="2821738" y="3634853"/>
                  <a:pt x="2813027" y="3634853"/>
                  <a:pt x="2813027" y="3626142"/>
                </a:cubicBezTo>
                <a:cubicBezTo>
                  <a:pt x="2813027" y="3626142"/>
                  <a:pt x="2813027" y="3626142"/>
                  <a:pt x="2804316" y="3626142"/>
                </a:cubicBezTo>
                <a:lnTo>
                  <a:pt x="2770268" y="3608720"/>
                </a:lnTo>
                <a:cubicBezTo>
                  <a:pt x="2752846" y="3591298"/>
                  <a:pt x="2744932" y="3583383"/>
                  <a:pt x="2736221" y="3583383"/>
                </a:cubicBezTo>
                <a:lnTo>
                  <a:pt x="2736221" y="3583383"/>
                </a:lnTo>
                <a:cubicBezTo>
                  <a:pt x="2736221" y="3583383"/>
                  <a:pt x="2727510" y="3583383"/>
                  <a:pt x="2727510" y="3574672"/>
                </a:cubicBezTo>
                <a:cubicBezTo>
                  <a:pt x="2727510" y="3574672"/>
                  <a:pt x="2727510" y="3574672"/>
                  <a:pt x="2718799" y="3574672"/>
                </a:cubicBezTo>
                <a:cubicBezTo>
                  <a:pt x="2701377" y="3565961"/>
                  <a:pt x="2684751" y="3549336"/>
                  <a:pt x="2667338" y="3531922"/>
                </a:cubicBezTo>
                <a:lnTo>
                  <a:pt x="2667338" y="3531922"/>
                </a:lnTo>
                <a:cubicBezTo>
                  <a:pt x="2667338" y="3531922"/>
                  <a:pt x="2667338" y="3531922"/>
                  <a:pt x="2658627" y="3531922"/>
                </a:cubicBezTo>
                <a:lnTo>
                  <a:pt x="2658627" y="3531922"/>
                </a:lnTo>
                <a:cubicBezTo>
                  <a:pt x="2649916" y="3523211"/>
                  <a:pt x="2641205" y="3514500"/>
                  <a:pt x="2633290" y="3506586"/>
                </a:cubicBezTo>
                <a:lnTo>
                  <a:pt x="2633290" y="3506586"/>
                </a:lnTo>
                <a:cubicBezTo>
                  <a:pt x="2624579" y="3497875"/>
                  <a:pt x="2615868" y="3489163"/>
                  <a:pt x="2607954" y="3489163"/>
                </a:cubicBezTo>
                <a:lnTo>
                  <a:pt x="2607954" y="3489163"/>
                </a:lnTo>
                <a:lnTo>
                  <a:pt x="2607954" y="3489163"/>
                </a:lnTo>
                <a:lnTo>
                  <a:pt x="2607954" y="3489163"/>
                </a:lnTo>
                <a:cubicBezTo>
                  <a:pt x="2599243" y="3480452"/>
                  <a:pt x="2590532" y="3471741"/>
                  <a:pt x="2582617" y="3463827"/>
                </a:cubicBezTo>
                <a:cubicBezTo>
                  <a:pt x="2573906" y="3455116"/>
                  <a:pt x="2565195" y="3446405"/>
                  <a:pt x="2565195" y="3438491"/>
                </a:cubicBezTo>
                <a:lnTo>
                  <a:pt x="2565195" y="3438491"/>
                </a:lnTo>
                <a:lnTo>
                  <a:pt x="2565195" y="3438491"/>
                </a:lnTo>
                <a:cubicBezTo>
                  <a:pt x="2556484" y="3429779"/>
                  <a:pt x="2556484" y="3421069"/>
                  <a:pt x="2547773" y="3413154"/>
                </a:cubicBezTo>
                <a:cubicBezTo>
                  <a:pt x="2539062" y="3404443"/>
                  <a:pt x="2539062" y="3395732"/>
                  <a:pt x="2530351" y="3387817"/>
                </a:cubicBezTo>
                <a:lnTo>
                  <a:pt x="2530351" y="3387817"/>
                </a:lnTo>
                <a:cubicBezTo>
                  <a:pt x="2512929" y="3353770"/>
                  <a:pt x="2505014" y="3327646"/>
                  <a:pt x="2505014" y="3293598"/>
                </a:cubicBezTo>
                <a:lnTo>
                  <a:pt x="2505014" y="3293598"/>
                </a:lnTo>
                <a:lnTo>
                  <a:pt x="2505014" y="3293598"/>
                </a:lnTo>
                <a:cubicBezTo>
                  <a:pt x="2505014" y="3284887"/>
                  <a:pt x="2505014" y="3276176"/>
                  <a:pt x="2505014" y="3276176"/>
                </a:cubicBezTo>
                <a:lnTo>
                  <a:pt x="2505014" y="3276176"/>
                </a:lnTo>
                <a:lnTo>
                  <a:pt x="2505014" y="3276176"/>
                </a:lnTo>
                <a:cubicBezTo>
                  <a:pt x="2505014" y="3258754"/>
                  <a:pt x="2505014" y="3242128"/>
                  <a:pt x="2513726" y="3216004"/>
                </a:cubicBezTo>
                <a:lnTo>
                  <a:pt x="2513726" y="3216004"/>
                </a:lnTo>
                <a:cubicBezTo>
                  <a:pt x="2556475" y="3079034"/>
                  <a:pt x="2718782" y="2950776"/>
                  <a:pt x="2966596" y="2856556"/>
                </a:cubicBezTo>
                <a:lnTo>
                  <a:pt x="2975307" y="2856556"/>
                </a:lnTo>
                <a:cubicBezTo>
                  <a:pt x="3180363" y="2779759"/>
                  <a:pt x="3428177" y="2728298"/>
                  <a:pt x="3727453" y="2728298"/>
                </a:cubicBezTo>
                <a:cubicBezTo>
                  <a:pt x="4437672" y="2710893"/>
                  <a:pt x="4934089" y="3002254"/>
                  <a:pt x="4934089" y="3266694"/>
                </a:cubicBezTo>
                <a:close/>
                <a:moveTo>
                  <a:pt x="1530425" y="316698"/>
                </a:moveTo>
                <a:cubicBezTo>
                  <a:pt x="2248532" y="316698"/>
                  <a:pt x="2744949" y="607262"/>
                  <a:pt x="2744949" y="872499"/>
                </a:cubicBezTo>
                <a:cubicBezTo>
                  <a:pt x="2744949" y="1137735"/>
                  <a:pt x="2249320" y="1428300"/>
                  <a:pt x="1530425" y="1428300"/>
                </a:cubicBezTo>
                <a:cubicBezTo>
                  <a:pt x="811530" y="1428300"/>
                  <a:pt x="315901" y="1137735"/>
                  <a:pt x="315901" y="872499"/>
                </a:cubicBezTo>
                <a:cubicBezTo>
                  <a:pt x="316698" y="615973"/>
                  <a:pt x="812318" y="316698"/>
                  <a:pt x="1530425" y="316698"/>
                </a:cubicBezTo>
                <a:close/>
                <a:moveTo>
                  <a:pt x="316698" y="4523968"/>
                </a:moveTo>
                <a:lnTo>
                  <a:pt x="316698" y="4190645"/>
                </a:lnTo>
                <a:cubicBezTo>
                  <a:pt x="598551" y="4395701"/>
                  <a:pt x="1034805" y="4523968"/>
                  <a:pt x="1531213" y="4523968"/>
                </a:cubicBezTo>
                <a:cubicBezTo>
                  <a:pt x="1762402" y="4523968"/>
                  <a:pt x="1984083" y="4498632"/>
                  <a:pt x="2181225" y="4447171"/>
                </a:cubicBezTo>
                <a:lnTo>
                  <a:pt x="2181225" y="4994261"/>
                </a:lnTo>
                <a:cubicBezTo>
                  <a:pt x="1984871" y="5054433"/>
                  <a:pt x="1762393" y="5088480"/>
                  <a:pt x="1531213" y="5088480"/>
                </a:cubicBezTo>
                <a:cubicBezTo>
                  <a:pt x="812318" y="5079769"/>
                  <a:pt x="316698" y="4789196"/>
                  <a:pt x="316698" y="4523968"/>
                </a:cubicBezTo>
                <a:close/>
                <a:moveTo>
                  <a:pt x="4934089" y="5986298"/>
                </a:moveTo>
                <a:cubicBezTo>
                  <a:pt x="4934089" y="6251526"/>
                  <a:pt x="4438460" y="6542099"/>
                  <a:pt x="3719565" y="6542099"/>
                </a:cubicBezTo>
                <a:cubicBezTo>
                  <a:pt x="3000669" y="6542099"/>
                  <a:pt x="2505041" y="6251535"/>
                  <a:pt x="2505041" y="5986298"/>
                </a:cubicBezTo>
                <a:lnTo>
                  <a:pt x="2505041" y="5652975"/>
                </a:lnTo>
                <a:cubicBezTo>
                  <a:pt x="2786894" y="5858031"/>
                  <a:pt x="3223139" y="5986298"/>
                  <a:pt x="3719565" y="5986298"/>
                </a:cubicBezTo>
                <a:cubicBezTo>
                  <a:pt x="4215990" y="5986298"/>
                  <a:pt x="4660141" y="5858040"/>
                  <a:pt x="4934089" y="5652975"/>
                </a:cubicBezTo>
                <a:lnTo>
                  <a:pt x="4934089" y="5986298"/>
                </a:lnTo>
                <a:close/>
              </a:path>
            </a:pathLst>
          </a:custGeom>
          <a:solidFill>
            <a:schemeClr val="bg1"/>
          </a:solidFill>
          <a:ln w="8659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32274175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ángulo 47">
            <a:extLst>
              <a:ext uri="{FF2B5EF4-FFF2-40B4-BE49-F238E27FC236}">
                <a16:creationId xmlns:a16="http://schemas.microsoft.com/office/drawing/2014/main" xmlns="" id="{1AB480B7-9498-E34E-94BB-994EB2634CE8}"/>
              </a:ext>
            </a:extLst>
          </p:cNvPr>
          <p:cNvSpPr/>
          <p:nvPr/>
        </p:nvSpPr>
        <p:spPr>
          <a:xfrm flipH="1">
            <a:off x="-4193" y="5638"/>
            <a:ext cx="5294760" cy="6852361"/>
          </a:xfrm>
          <a:prstGeom prst="rect">
            <a:avLst/>
          </a:prstGeom>
          <a:gradFill flip="none" rotWithShape="1">
            <a:gsLst>
              <a:gs pos="66000">
                <a:srgbClr val="0070C0">
                  <a:alpha val="0"/>
                </a:srgbClr>
              </a:gs>
              <a:gs pos="6000">
                <a:srgbClr val="0066FF">
                  <a:alpha val="63137"/>
                </a:srgbClr>
              </a:gs>
              <a:gs pos="100000">
                <a:schemeClr val="tx1"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xmlns="" id="{25396D9C-FD3A-3146-B5A6-DC762AE1E539}"/>
              </a:ext>
            </a:extLst>
          </p:cNvPr>
          <p:cNvSpPr/>
          <p:nvPr/>
        </p:nvSpPr>
        <p:spPr>
          <a:xfrm>
            <a:off x="7561573" y="0"/>
            <a:ext cx="4630428" cy="6852360"/>
          </a:xfrm>
          <a:prstGeom prst="rect">
            <a:avLst/>
          </a:prstGeom>
          <a:gradFill flip="none" rotWithShape="1">
            <a:gsLst>
              <a:gs pos="66000">
                <a:srgbClr val="0070C0">
                  <a:alpha val="0"/>
                </a:srgbClr>
              </a:gs>
              <a:gs pos="6000">
                <a:srgbClr val="0066FF">
                  <a:alpha val="63137"/>
                </a:srgbClr>
              </a:gs>
              <a:gs pos="100000">
                <a:schemeClr val="tx1"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47" name="Line">
            <a:extLst>
              <a:ext uri="{FF2B5EF4-FFF2-40B4-BE49-F238E27FC236}">
                <a16:creationId xmlns:a16="http://schemas.microsoft.com/office/drawing/2014/main" xmlns="" id="{811D24B2-4040-6749-A38B-B885A1EA2AB1}"/>
              </a:ext>
            </a:extLst>
          </p:cNvPr>
          <p:cNvCxnSpPr>
            <a:cxnSpLocks/>
          </p:cNvCxnSpPr>
          <p:nvPr/>
        </p:nvCxnSpPr>
        <p:spPr>
          <a:xfrm flipV="1">
            <a:off x="-4193" y="2418090"/>
            <a:ext cx="12192000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reparación 11">
            <a:extLst>
              <a:ext uri="{FF2B5EF4-FFF2-40B4-BE49-F238E27FC236}">
                <a16:creationId xmlns:a16="http://schemas.microsoft.com/office/drawing/2014/main" xmlns="" id="{CAF652D9-CD1C-5B4B-90B4-A50472B1234A}"/>
              </a:ext>
            </a:extLst>
          </p:cNvPr>
          <p:cNvSpPr/>
          <p:nvPr/>
        </p:nvSpPr>
        <p:spPr>
          <a:xfrm>
            <a:off x="1546799" y="1813103"/>
            <a:ext cx="9244700" cy="1223966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00" h="10001">
                <a:moveTo>
                  <a:pt x="0" y="4943"/>
                </a:moveTo>
                <a:lnTo>
                  <a:pt x="910" y="0"/>
                </a:lnTo>
                <a:lnTo>
                  <a:pt x="9271" y="1"/>
                </a:lnTo>
                <a:lnTo>
                  <a:pt x="10000" y="4943"/>
                </a:lnTo>
                <a:lnTo>
                  <a:pt x="9242" y="10001"/>
                </a:lnTo>
                <a:lnTo>
                  <a:pt x="896" y="10001"/>
                </a:lnTo>
                <a:lnTo>
                  <a:pt x="0" y="4943"/>
                </a:lnTo>
                <a:close/>
              </a:path>
            </a:pathLst>
          </a:custGeom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3" name="#sl-pollquestion()">
            <a:extLst>
              <a:ext uri="{FF2B5EF4-FFF2-40B4-BE49-F238E27FC236}">
                <a16:creationId xmlns:a16="http://schemas.microsoft.com/office/drawing/2014/main" xmlns="" id="{6FBD2A0E-EFCF-F149-BCCC-F2BB4C0BF3C5}"/>
              </a:ext>
            </a:extLst>
          </p:cNvPr>
          <p:cNvSpPr txBox="1"/>
          <p:nvPr/>
        </p:nvSpPr>
        <p:spPr>
          <a:xfrm>
            <a:off x="2349305" y="1822393"/>
            <a:ext cx="7695027" cy="1214676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What are the benefits of SLI loans?</a:t>
            </a:r>
            <a:endParaRPr lang="en-US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6" name="Line">
            <a:extLst>
              <a:ext uri="{FF2B5EF4-FFF2-40B4-BE49-F238E27FC236}">
                <a16:creationId xmlns:a16="http://schemas.microsoft.com/office/drawing/2014/main" xmlns="" id="{1C79C0BE-EB0A-A94C-8F13-9F6045129307}"/>
              </a:ext>
            </a:extLst>
          </p:cNvPr>
          <p:cNvCxnSpPr>
            <a:cxnSpLocks/>
          </p:cNvCxnSpPr>
          <p:nvPr/>
        </p:nvCxnSpPr>
        <p:spPr>
          <a:xfrm flipV="1">
            <a:off x="-4193" y="4074160"/>
            <a:ext cx="12192000" cy="1"/>
          </a:xfrm>
          <a:prstGeom prst="line">
            <a:avLst/>
          </a:prstGeom>
          <a:ln w="15875">
            <a:solidFill>
              <a:schemeClr val="bg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Preparación 11">
            <a:extLst>
              <a:ext uri="{FF2B5EF4-FFF2-40B4-BE49-F238E27FC236}">
                <a16:creationId xmlns:a16="http://schemas.microsoft.com/office/drawing/2014/main" xmlns="" id="{848692AB-EE00-C842-99B8-0AFF9FD6CC19}"/>
              </a:ext>
            </a:extLst>
          </p:cNvPr>
          <p:cNvSpPr/>
          <p:nvPr/>
        </p:nvSpPr>
        <p:spPr>
          <a:xfrm>
            <a:off x="1546799" y="36941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5" name="#sl-pollquestion()">
            <a:extLst>
              <a:ext uri="{FF2B5EF4-FFF2-40B4-BE49-F238E27FC236}">
                <a16:creationId xmlns:a16="http://schemas.microsoft.com/office/drawing/2014/main" xmlns="" id="{B96DD80A-CE7B-9E4B-B40F-6D8C2A8DBE70}"/>
              </a:ext>
            </a:extLst>
          </p:cNvPr>
          <p:cNvSpPr txBox="1"/>
          <p:nvPr/>
        </p:nvSpPr>
        <p:spPr>
          <a:xfrm>
            <a:off x="2676901" y="37181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 fontScale="62500" lnSpcReduction="20000"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Low interest rates, flexible repayment options, and online access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8" name="#sl-pollquestion()">
            <a:extLst>
              <a:ext uri="{FF2B5EF4-FFF2-40B4-BE49-F238E27FC236}">
                <a16:creationId xmlns:a16="http://schemas.microsoft.com/office/drawing/2014/main" xmlns="" id="{00EA3EF0-06B7-5349-9728-976389CD76D8}"/>
              </a:ext>
            </a:extLst>
          </p:cNvPr>
          <p:cNvSpPr txBox="1"/>
          <p:nvPr/>
        </p:nvSpPr>
        <p:spPr>
          <a:xfrm>
            <a:off x="2103611" y="37181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72" name="Preparación 11">
            <a:extLst>
              <a:ext uri="{FF2B5EF4-FFF2-40B4-BE49-F238E27FC236}">
                <a16:creationId xmlns:a16="http://schemas.microsoft.com/office/drawing/2014/main" xmlns="" id="{41A6537D-DDBB-8742-8D63-D51FAA9CB7D8}"/>
              </a:ext>
            </a:extLst>
          </p:cNvPr>
          <p:cNvSpPr/>
          <p:nvPr/>
        </p:nvSpPr>
        <p:spPr>
          <a:xfrm>
            <a:off x="6431471" y="36941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3" name="#sl-pollquestion()">
            <a:extLst>
              <a:ext uri="{FF2B5EF4-FFF2-40B4-BE49-F238E27FC236}">
                <a16:creationId xmlns:a16="http://schemas.microsoft.com/office/drawing/2014/main" xmlns="" id="{6A135BD5-954E-8D47-9241-5F5B54599E36}"/>
              </a:ext>
            </a:extLst>
          </p:cNvPr>
          <p:cNvSpPr txBox="1"/>
          <p:nvPr/>
        </p:nvSpPr>
        <p:spPr>
          <a:xfrm>
            <a:off x="7561573" y="37181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 fontScale="85000" lnSpcReduction="20000"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High loan amount, quick processing, and tax benefits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4" name="#sl-pollquestion()">
            <a:extLst>
              <a:ext uri="{FF2B5EF4-FFF2-40B4-BE49-F238E27FC236}">
                <a16:creationId xmlns:a16="http://schemas.microsoft.com/office/drawing/2014/main" xmlns="" id="{8682620F-59D5-0B45-8A05-EC8E333643B3}"/>
              </a:ext>
            </a:extLst>
          </p:cNvPr>
          <p:cNvSpPr txBox="1"/>
          <p:nvPr/>
        </p:nvSpPr>
        <p:spPr>
          <a:xfrm>
            <a:off x="6988283" y="37181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cxnSp>
        <p:nvCxnSpPr>
          <p:cNvPr id="75" name="Line">
            <a:extLst>
              <a:ext uri="{FF2B5EF4-FFF2-40B4-BE49-F238E27FC236}">
                <a16:creationId xmlns:a16="http://schemas.microsoft.com/office/drawing/2014/main" xmlns="" id="{09A11289-E666-F449-8F31-C00411D0D04B}"/>
              </a:ext>
            </a:extLst>
          </p:cNvPr>
          <p:cNvCxnSpPr>
            <a:cxnSpLocks/>
          </p:cNvCxnSpPr>
          <p:nvPr/>
        </p:nvCxnSpPr>
        <p:spPr>
          <a:xfrm flipV="1">
            <a:off x="-4193" y="5255260"/>
            <a:ext cx="12192000" cy="1"/>
          </a:xfrm>
          <a:prstGeom prst="line">
            <a:avLst/>
          </a:prstGeom>
          <a:ln w="15875">
            <a:solidFill>
              <a:schemeClr val="bg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Preparación 11">
            <a:extLst>
              <a:ext uri="{FF2B5EF4-FFF2-40B4-BE49-F238E27FC236}">
                <a16:creationId xmlns:a16="http://schemas.microsoft.com/office/drawing/2014/main" xmlns="" id="{A7238361-FFA3-6D4D-98B3-902DC0C2E9E0}"/>
              </a:ext>
            </a:extLst>
          </p:cNvPr>
          <p:cNvSpPr/>
          <p:nvPr/>
        </p:nvSpPr>
        <p:spPr>
          <a:xfrm>
            <a:off x="1546799" y="48752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7" name="#sl-pollquestion()">
            <a:extLst>
              <a:ext uri="{FF2B5EF4-FFF2-40B4-BE49-F238E27FC236}">
                <a16:creationId xmlns:a16="http://schemas.microsoft.com/office/drawing/2014/main" xmlns="" id="{A1714D6F-4969-9440-93F7-C6FE9D56552F}"/>
              </a:ext>
            </a:extLst>
          </p:cNvPr>
          <p:cNvSpPr txBox="1"/>
          <p:nvPr/>
        </p:nvSpPr>
        <p:spPr>
          <a:xfrm>
            <a:off x="2676901" y="48992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 fontScale="77500" lnSpcReduction="20000"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 prepayment charges, no income proof required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8" name="#sl-pollquestion()">
            <a:extLst>
              <a:ext uri="{FF2B5EF4-FFF2-40B4-BE49-F238E27FC236}">
                <a16:creationId xmlns:a16="http://schemas.microsoft.com/office/drawing/2014/main" xmlns="" id="{6FC89022-6311-2546-B0A9-2E75FD9D918E}"/>
              </a:ext>
            </a:extLst>
          </p:cNvPr>
          <p:cNvSpPr txBox="1"/>
          <p:nvPr/>
        </p:nvSpPr>
        <p:spPr>
          <a:xfrm>
            <a:off x="2103611" y="48992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79" name="Preparación 11">
            <a:extLst>
              <a:ext uri="{FF2B5EF4-FFF2-40B4-BE49-F238E27FC236}">
                <a16:creationId xmlns:a16="http://schemas.microsoft.com/office/drawing/2014/main" xmlns="" id="{838959BF-9968-0B45-A325-CA8973B01CC9}"/>
              </a:ext>
            </a:extLst>
          </p:cNvPr>
          <p:cNvSpPr/>
          <p:nvPr/>
        </p:nvSpPr>
        <p:spPr>
          <a:xfrm>
            <a:off x="6431471" y="48752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gradFill>
            <a:gsLst>
              <a:gs pos="73000">
                <a:srgbClr val="0066FF"/>
              </a:gs>
              <a:gs pos="0">
                <a:srgbClr val="BD0DFF"/>
              </a:gs>
            </a:gsLst>
            <a:path path="circle">
              <a:fillToRect l="100000" b="100000"/>
            </a:path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0" name="#sl-pollquestion()">
            <a:extLst>
              <a:ext uri="{FF2B5EF4-FFF2-40B4-BE49-F238E27FC236}">
                <a16:creationId xmlns:a16="http://schemas.microsoft.com/office/drawing/2014/main" xmlns="" id="{7AFC2D58-C574-7342-A4B8-47C730861369}"/>
              </a:ext>
            </a:extLst>
          </p:cNvPr>
          <p:cNvSpPr txBox="1"/>
          <p:nvPr/>
        </p:nvSpPr>
        <p:spPr>
          <a:xfrm>
            <a:off x="7561573" y="48992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All of the above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1" name="#sl-pollquestion()">
            <a:extLst>
              <a:ext uri="{FF2B5EF4-FFF2-40B4-BE49-F238E27FC236}">
                <a16:creationId xmlns:a16="http://schemas.microsoft.com/office/drawing/2014/main" xmlns="" id="{6AB06E8C-7AA9-2F4C-B523-1FE4D318A697}"/>
              </a:ext>
            </a:extLst>
          </p:cNvPr>
          <p:cNvSpPr txBox="1"/>
          <p:nvPr/>
        </p:nvSpPr>
        <p:spPr>
          <a:xfrm>
            <a:off x="6988283" y="48992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p:txBody>
      </p:sp>
      <p:sp>
        <p:nvSpPr>
          <p:cNvPr id="37" name="Rectángulo redondeado 36">
            <a:extLst>
              <a:ext uri="{FF2B5EF4-FFF2-40B4-BE49-F238E27FC236}">
                <a16:creationId xmlns:a16="http://schemas.microsoft.com/office/drawing/2014/main" xmlns="" id="{4E4F740E-9FA0-544D-9C48-FF40555CCD1B}"/>
              </a:ext>
            </a:extLst>
          </p:cNvPr>
          <p:cNvSpPr/>
          <p:nvPr/>
        </p:nvSpPr>
        <p:spPr>
          <a:xfrm>
            <a:off x="9685794" y="382854"/>
            <a:ext cx="1916456" cy="650419"/>
          </a:xfrm>
          <a:prstGeom prst="roundRect">
            <a:avLst/>
          </a:prstGeom>
          <a:gradFill flip="none" rotWithShape="1">
            <a:gsLst>
              <a:gs pos="99000">
                <a:srgbClr val="BD0DFF"/>
              </a:gs>
              <a:gs pos="47000">
                <a:srgbClr val="0053FF"/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600" b="1" dirty="0"/>
              <a:t>  </a:t>
            </a:r>
            <a:r>
              <a:rPr lang="es-ES" sz="1600" b="1" dirty="0" smtClean="0"/>
              <a:t>10 </a:t>
            </a:r>
            <a:r>
              <a:rPr lang="es-ES" sz="1600" b="1" dirty="0" err="1"/>
              <a:t>Points</a:t>
            </a:r>
            <a:endParaRPr lang="es-ES" sz="1600" b="1" dirty="0"/>
          </a:p>
        </p:txBody>
      </p:sp>
      <p:sp>
        <p:nvSpPr>
          <p:cNvPr id="45" name="Forma libre 44">
            <a:extLst>
              <a:ext uri="{FF2B5EF4-FFF2-40B4-BE49-F238E27FC236}">
                <a16:creationId xmlns:a16="http://schemas.microsoft.com/office/drawing/2014/main" xmlns="" id="{B4655D22-7350-DE4D-A43F-D63F713602A2}"/>
              </a:ext>
            </a:extLst>
          </p:cNvPr>
          <p:cNvSpPr/>
          <p:nvPr/>
        </p:nvSpPr>
        <p:spPr>
          <a:xfrm>
            <a:off x="11177054" y="530739"/>
            <a:ext cx="271701" cy="354647"/>
          </a:xfrm>
          <a:custGeom>
            <a:avLst/>
            <a:gdLst>
              <a:gd name="connsiteX0" fmla="*/ 5249990 w 5247409"/>
              <a:gd name="connsiteY0" fmla="*/ 3266694 h 6849340"/>
              <a:gd name="connsiteX1" fmla="*/ 3719565 w 5247409"/>
              <a:gd name="connsiteY1" fmla="*/ 2394204 h 6849340"/>
              <a:gd name="connsiteX2" fmla="*/ 3069553 w 5247409"/>
              <a:gd name="connsiteY2" fmla="*/ 2479713 h 6849340"/>
              <a:gd name="connsiteX3" fmla="*/ 3069553 w 5247409"/>
              <a:gd name="connsiteY3" fmla="*/ 1813075 h 6849340"/>
              <a:gd name="connsiteX4" fmla="*/ 3069553 w 5247409"/>
              <a:gd name="connsiteY4" fmla="*/ 1787739 h 6849340"/>
              <a:gd name="connsiteX5" fmla="*/ 3069553 w 5247409"/>
              <a:gd name="connsiteY5" fmla="*/ 1762402 h 6849340"/>
              <a:gd name="connsiteX6" fmla="*/ 3069553 w 5247409"/>
              <a:gd name="connsiteY6" fmla="*/ 872490 h 6849340"/>
              <a:gd name="connsiteX7" fmla="*/ 1539136 w 5247409"/>
              <a:gd name="connsiteY7" fmla="*/ 0 h 6849340"/>
              <a:gd name="connsiteX8" fmla="*/ 0 w 5247409"/>
              <a:gd name="connsiteY8" fmla="*/ 872490 h 6849340"/>
              <a:gd name="connsiteX9" fmla="*/ 0 w 5247409"/>
              <a:gd name="connsiteY9" fmla="*/ 1744980 h 6849340"/>
              <a:gd name="connsiteX10" fmla="*/ 0 w 5247409"/>
              <a:gd name="connsiteY10" fmla="*/ 1770317 h 6849340"/>
              <a:gd name="connsiteX11" fmla="*/ 0 w 5247409"/>
              <a:gd name="connsiteY11" fmla="*/ 1795653 h 6849340"/>
              <a:gd name="connsiteX12" fmla="*/ 0 w 5247409"/>
              <a:gd name="connsiteY12" fmla="*/ 2668143 h 6849340"/>
              <a:gd name="connsiteX13" fmla="*/ 0 w 5247409"/>
              <a:gd name="connsiteY13" fmla="*/ 2693480 h 6849340"/>
              <a:gd name="connsiteX14" fmla="*/ 0 w 5247409"/>
              <a:gd name="connsiteY14" fmla="*/ 2718816 h 6849340"/>
              <a:gd name="connsiteX15" fmla="*/ 0 w 5247409"/>
              <a:gd name="connsiteY15" fmla="*/ 3591306 h 6849340"/>
              <a:gd name="connsiteX16" fmla="*/ 0 w 5247409"/>
              <a:gd name="connsiteY16" fmla="*/ 3616643 h 6849340"/>
              <a:gd name="connsiteX17" fmla="*/ 0 w 5247409"/>
              <a:gd name="connsiteY17" fmla="*/ 3641979 h 6849340"/>
              <a:gd name="connsiteX18" fmla="*/ 0 w 5247409"/>
              <a:gd name="connsiteY18" fmla="*/ 4522384 h 6849340"/>
              <a:gd name="connsiteX19" fmla="*/ 1530425 w 5247409"/>
              <a:gd name="connsiteY19" fmla="*/ 5394874 h 6849340"/>
              <a:gd name="connsiteX20" fmla="*/ 2180437 w 5247409"/>
              <a:gd name="connsiteY20" fmla="*/ 5318076 h 6849340"/>
              <a:gd name="connsiteX21" fmla="*/ 2180437 w 5247409"/>
              <a:gd name="connsiteY21" fmla="*/ 5984714 h 6849340"/>
              <a:gd name="connsiteX22" fmla="*/ 3710862 w 5247409"/>
              <a:gd name="connsiteY22" fmla="*/ 6857204 h 6849340"/>
              <a:gd name="connsiteX23" fmla="*/ 5241288 w 5247409"/>
              <a:gd name="connsiteY23" fmla="*/ 5984714 h 6849340"/>
              <a:gd name="connsiteX24" fmla="*/ 5241288 w 5247409"/>
              <a:gd name="connsiteY24" fmla="*/ 5113808 h 6849340"/>
              <a:gd name="connsiteX25" fmla="*/ 5241288 w 5247409"/>
              <a:gd name="connsiteY25" fmla="*/ 5088472 h 6849340"/>
              <a:gd name="connsiteX26" fmla="*/ 5241288 w 5247409"/>
              <a:gd name="connsiteY26" fmla="*/ 5063135 h 6849340"/>
              <a:gd name="connsiteX27" fmla="*/ 5241288 w 5247409"/>
              <a:gd name="connsiteY27" fmla="*/ 4190645 h 6849340"/>
              <a:gd name="connsiteX28" fmla="*/ 5241288 w 5247409"/>
              <a:gd name="connsiteY28" fmla="*/ 4165309 h 6849340"/>
              <a:gd name="connsiteX29" fmla="*/ 5241288 w 5247409"/>
              <a:gd name="connsiteY29" fmla="*/ 4139972 h 6849340"/>
              <a:gd name="connsiteX30" fmla="*/ 5241288 w 5247409"/>
              <a:gd name="connsiteY30" fmla="*/ 3266694 h 6849340"/>
              <a:gd name="connsiteX31" fmla="*/ 5249990 w 5247409"/>
              <a:gd name="connsiteY31" fmla="*/ 3266694 h 6849340"/>
              <a:gd name="connsiteX32" fmla="*/ 402206 w 5247409"/>
              <a:gd name="connsiteY32" fmla="*/ 1471041 h 6849340"/>
              <a:gd name="connsiteX33" fmla="*/ 436254 w 5247409"/>
              <a:gd name="connsiteY33" fmla="*/ 1488463 h 6849340"/>
              <a:gd name="connsiteX34" fmla="*/ 555801 w 5247409"/>
              <a:gd name="connsiteY34" fmla="*/ 1548635 h 6849340"/>
              <a:gd name="connsiteX35" fmla="*/ 555801 w 5247409"/>
              <a:gd name="connsiteY35" fmla="*/ 1548635 h 6849340"/>
              <a:gd name="connsiteX36" fmla="*/ 684060 w 5247409"/>
              <a:gd name="connsiteY36" fmla="*/ 1600096 h 6849340"/>
              <a:gd name="connsiteX37" fmla="*/ 726809 w 5247409"/>
              <a:gd name="connsiteY37" fmla="*/ 1617518 h 6849340"/>
              <a:gd name="connsiteX38" fmla="*/ 821029 w 5247409"/>
              <a:gd name="connsiteY38" fmla="*/ 1651566 h 6849340"/>
              <a:gd name="connsiteX39" fmla="*/ 881201 w 5247409"/>
              <a:gd name="connsiteY39" fmla="*/ 1668988 h 6849340"/>
              <a:gd name="connsiteX40" fmla="*/ 975421 w 5247409"/>
              <a:gd name="connsiteY40" fmla="*/ 1694324 h 6849340"/>
              <a:gd name="connsiteX41" fmla="*/ 1035593 w 5247409"/>
              <a:gd name="connsiteY41" fmla="*/ 1703035 h 6849340"/>
              <a:gd name="connsiteX42" fmla="*/ 1138515 w 5247409"/>
              <a:gd name="connsiteY42" fmla="*/ 1720458 h 6849340"/>
              <a:gd name="connsiteX43" fmla="*/ 1198687 w 5247409"/>
              <a:gd name="connsiteY43" fmla="*/ 1729169 h 6849340"/>
              <a:gd name="connsiteX44" fmla="*/ 1309532 w 5247409"/>
              <a:gd name="connsiteY44" fmla="*/ 1737880 h 6849340"/>
              <a:gd name="connsiteX45" fmla="*/ 1360993 w 5247409"/>
              <a:gd name="connsiteY45" fmla="*/ 1746591 h 6849340"/>
              <a:gd name="connsiteX46" fmla="*/ 1532010 w 5247409"/>
              <a:gd name="connsiteY46" fmla="*/ 1755302 h 6849340"/>
              <a:gd name="connsiteX47" fmla="*/ 1703027 w 5247409"/>
              <a:gd name="connsiteY47" fmla="*/ 1746591 h 6849340"/>
              <a:gd name="connsiteX48" fmla="*/ 1754488 w 5247409"/>
              <a:gd name="connsiteY48" fmla="*/ 1737880 h 6849340"/>
              <a:gd name="connsiteX49" fmla="*/ 1865333 w 5247409"/>
              <a:gd name="connsiteY49" fmla="*/ 1729169 h 6849340"/>
              <a:gd name="connsiteX50" fmla="*/ 1925505 w 5247409"/>
              <a:gd name="connsiteY50" fmla="*/ 1720458 h 6849340"/>
              <a:gd name="connsiteX51" fmla="*/ 2028427 w 5247409"/>
              <a:gd name="connsiteY51" fmla="*/ 1703035 h 6849340"/>
              <a:gd name="connsiteX52" fmla="*/ 2088599 w 5247409"/>
              <a:gd name="connsiteY52" fmla="*/ 1694324 h 6849340"/>
              <a:gd name="connsiteX53" fmla="*/ 2182818 w 5247409"/>
              <a:gd name="connsiteY53" fmla="*/ 1668988 h 6849340"/>
              <a:gd name="connsiteX54" fmla="*/ 2242991 w 5247409"/>
              <a:gd name="connsiteY54" fmla="*/ 1651566 h 6849340"/>
              <a:gd name="connsiteX55" fmla="*/ 2337210 w 5247409"/>
              <a:gd name="connsiteY55" fmla="*/ 1617518 h 6849340"/>
              <a:gd name="connsiteX56" fmla="*/ 2379960 w 5247409"/>
              <a:gd name="connsiteY56" fmla="*/ 1600096 h 6849340"/>
              <a:gd name="connsiteX57" fmla="*/ 2508218 w 5247409"/>
              <a:gd name="connsiteY57" fmla="*/ 1548635 h 6849340"/>
              <a:gd name="connsiteX58" fmla="*/ 2508218 w 5247409"/>
              <a:gd name="connsiteY58" fmla="*/ 1548635 h 6849340"/>
              <a:gd name="connsiteX59" fmla="*/ 2627766 w 5247409"/>
              <a:gd name="connsiteY59" fmla="*/ 1488463 h 6849340"/>
              <a:gd name="connsiteX60" fmla="*/ 2661813 w 5247409"/>
              <a:gd name="connsiteY60" fmla="*/ 1471041 h 6849340"/>
              <a:gd name="connsiteX61" fmla="*/ 2738611 w 5247409"/>
              <a:gd name="connsiteY61" fmla="*/ 1419580 h 6849340"/>
              <a:gd name="connsiteX62" fmla="*/ 2756033 w 5247409"/>
              <a:gd name="connsiteY62" fmla="*/ 1410869 h 6849340"/>
              <a:gd name="connsiteX63" fmla="*/ 2756033 w 5247409"/>
              <a:gd name="connsiteY63" fmla="*/ 1744192 h 6849340"/>
              <a:gd name="connsiteX64" fmla="*/ 1541509 w 5247409"/>
              <a:gd name="connsiteY64" fmla="*/ 2299993 h 6849340"/>
              <a:gd name="connsiteX65" fmla="*/ 326985 w 5247409"/>
              <a:gd name="connsiteY65" fmla="*/ 1744192 h 6849340"/>
              <a:gd name="connsiteX66" fmla="*/ 326985 w 5247409"/>
              <a:gd name="connsiteY66" fmla="*/ 1410869 h 6849340"/>
              <a:gd name="connsiteX67" fmla="*/ 344407 w 5247409"/>
              <a:gd name="connsiteY67" fmla="*/ 1419580 h 6849340"/>
              <a:gd name="connsiteX68" fmla="*/ 402206 w 5247409"/>
              <a:gd name="connsiteY68" fmla="*/ 1471041 h 6849340"/>
              <a:gd name="connsiteX69" fmla="*/ 3010177 w 5247409"/>
              <a:gd name="connsiteY69" fmla="*/ 4036262 h 6849340"/>
              <a:gd name="connsiteX70" fmla="*/ 3070349 w 5247409"/>
              <a:gd name="connsiteY70" fmla="*/ 4053684 h 6849340"/>
              <a:gd name="connsiteX71" fmla="*/ 3164569 w 5247409"/>
              <a:gd name="connsiteY71" fmla="*/ 4079021 h 6849340"/>
              <a:gd name="connsiteX72" fmla="*/ 3224741 w 5247409"/>
              <a:gd name="connsiteY72" fmla="*/ 4087732 h 6849340"/>
              <a:gd name="connsiteX73" fmla="*/ 3327663 w 5247409"/>
              <a:gd name="connsiteY73" fmla="*/ 4105154 h 6849340"/>
              <a:gd name="connsiteX74" fmla="*/ 3387835 w 5247409"/>
              <a:gd name="connsiteY74" fmla="*/ 4113865 h 6849340"/>
              <a:gd name="connsiteX75" fmla="*/ 3498680 w 5247409"/>
              <a:gd name="connsiteY75" fmla="*/ 4122576 h 6849340"/>
              <a:gd name="connsiteX76" fmla="*/ 3550141 w 5247409"/>
              <a:gd name="connsiteY76" fmla="*/ 4131287 h 6849340"/>
              <a:gd name="connsiteX77" fmla="*/ 3721158 w 5247409"/>
              <a:gd name="connsiteY77" fmla="*/ 4139998 h 6849340"/>
              <a:gd name="connsiteX78" fmla="*/ 3892175 w 5247409"/>
              <a:gd name="connsiteY78" fmla="*/ 4131287 h 6849340"/>
              <a:gd name="connsiteX79" fmla="*/ 3943636 w 5247409"/>
              <a:gd name="connsiteY79" fmla="*/ 4122576 h 6849340"/>
              <a:gd name="connsiteX80" fmla="*/ 4054481 w 5247409"/>
              <a:gd name="connsiteY80" fmla="*/ 4113865 h 6849340"/>
              <a:gd name="connsiteX81" fmla="*/ 4114653 w 5247409"/>
              <a:gd name="connsiteY81" fmla="*/ 4105154 h 6849340"/>
              <a:gd name="connsiteX82" fmla="*/ 4217575 w 5247409"/>
              <a:gd name="connsiteY82" fmla="*/ 4087732 h 6849340"/>
              <a:gd name="connsiteX83" fmla="*/ 4277747 w 5247409"/>
              <a:gd name="connsiteY83" fmla="*/ 4079021 h 6849340"/>
              <a:gd name="connsiteX84" fmla="*/ 4371966 w 5247409"/>
              <a:gd name="connsiteY84" fmla="*/ 4053684 h 6849340"/>
              <a:gd name="connsiteX85" fmla="*/ 4432139 w 5247409"/>
              <a:gd name="connsiteY85" fmla="*/ 4036262 h 6849340"/>
              <a:gd name="connsiteX86" fmla="*/ 4526358 w 5247409"/>
              <a:gd name="connsiteY86" fmla="*/ 4002215 h 6849340"/>
              <a:gd name="connsiteX87" fmla="*/ 4569117 w 5247409"/>
              <a:gd name="connsiteY87" fmla="*/ 3984793 h 6849340"/>
              <a:gd name="connsiteX88" fmla="*/ 4697375 w 5247409"/>
              <a:gd name="connsiteY88" fmla="*/ 3933332 h 6849340"/>
              <a:gd name="connsiteX89" fmla="*/ 4697375 w 5247409"/>
              <a:gd name="connsiteY89" fmla="*/ 3933332 h 6849340"/>
              <a:gd name="connsiteX90" fmla="*/ 4816931 w 5247409"/>
              <a:gd name="connsiteY90" fmla="*/ 3873160 h 6849340"/>
              <a:gd name="connsiteX91" fmla="*/ 4850979 w 5247409"/>
              <a:gd name="connsiteY91" fmla="*/ 3855738 h 6849340"/>
              <a:gd name="connsiteX92" fmla="*/ 4927777 w 5247409"/>
              <a:gd name="connsiteY92" fmla="*/ 3804276 h 6849340"/>
              <a:gd name="connsiteX93" fmla="*/ 4945198 w 5247409"/>
              <a:gd name="connsiteY93" fmla="*/ 3795565 h 6849340"/>
              <a:gd name="connsiteX94" fmla="*/ 4945198 w 5247409"/>
              <a:gd name="connsiteY94" fmla="*/ 4128888 h 6849340"/>
              <a:gd name="connsiteX95" fmla="*/ 3730674 w 5247409"/>
              <a:gd name="connsiteY95" fmla="*/ 4684689 h 6849340"/>
              <a:gd name="connsiteX96" fmla="*/ 2943693 w 5247409"/>
              <a:gd name="connsiteY96" fmla="*/ 4547720 h 6849340"/>
              <a:gd name="connsiteX97" fmla="*/ 2934982 w 5247409"/>
              <a:gd name="connsiteY97" fmla="*/ 4539009 h 6849340"/>
              <a:gd name="connsiteX98" fmla="*/ 2516150 w 5247409"/>
              <a:gd name="connsiteY98" fmla="*/ 4179561 h 6849340"/>
              <a:gd name="connsiteX99" fmla="*/ 2516150 w 5247409"/>
              <a:gd name="connsiteY99" fmla="*/ 4170850 h 6849340"/>
              <a:gd name="connsiteX100" fmla="*/ 2516150 w 5247409"/>
              <a:gd name="connsiteY100" fmla="*/ 4145514 h 6849340"/>
              <a:gd name="connsiteX101" fmla="*/ 2516150 w 5247409"/>
              <a:gd name="connsiteY101" fmla="*/ 4145514 h 6849340"/>
              <a:gd name="connsiteX102" fmla="*/ 2516150 w 5247409"/>
              <a:gd name="connsiteY102" fmla="*/ 3786066 h 6849340"/>
              <a:gd name="connsiteX103" fmla="*/ 2558900 w 5247409"/>
              <a:gd name="connsiteY103" fmla="*/ 3820114 h 6849340"/>
              <a:gd name="connsiteX104" fmla="*/ 2558900 w 5247409"/>
              <a:gd name="connsiteY104" fmla="*/ 3820114 h 6849340"/>
              <a:gd name="connsiteX105" fmla="*/ 2567611 w 5247409"/>
              <a:gd name="connsiteY105" fmla="*/ 3820114 h 6849340"/>
              <a:gd name="connsiteX106" fmla="*/ 2585033 w 5247409"/>
              <a:gd name="connsiteY106" fmla="*/ 3828825 h 6849340"/>
              <a:gd name="connsiteX107" fmla="*/ 2585033 w 5247409"/>
              <a:gd name="connsiteY107" fmla="*/ 3828825 h 6849340"/>
              <a:gd name="connsiteX108" fmla="*/ 2627783 w 5247409"/>
              <a:gd name="connsiteY108" fmla="*/ 3854162 h 6849340"/>
              <a:gd name="connsiteX109" fmla="*/ 2627783 w 5247409"/>
              <a:gd name="connsiteY109" fmla="*/ 3854162 h 6849340"/>
              <a:gd name="connsiteX110" fmla="*/ 2670533 w 5247409"/>
              <a:gd name="connsiteY110" fmla="*/ 3879498 h 6849340"/>
              <a:gd name="connsiteX111" fmla="*/ 2679244 w 5247409"/>
              <a:gd name="connsiteY111" fmla="*/ 3879498 h 6849340"/>
              <a:gd name="connsiteX112" fmla="*/ 2696666 w 5247409"/>
              <a:gd name="connsiteY112" fmla="*/ 3888209 h 6849340"/>
              <a:gd name="connsiteX113" fmla="*/ 2807511 w 5247409"/>
              <a:gd name="connsiteY113" fmla="*/ 3939670 h 6849340"/>
              <a:gd name="connsiteX114" fmla="*/ 2807511 w 5247409"/>
              <a:gd name="connsiteY114" fmla="*/ 3939670 h 6849340"/>
              <a:gd name="connsiteX115" fmla="*/ 2832848 w 5247409"/>
              <a:gd name="connsiteY115" fmla="*/ 3948381 h 6849340"/>
              <a:gd name="connsiteX116" fmla="*/ 2893020 w 5247409"/>
              <a:gd name="connsiteY116" fmla="*/ 3973718 h 6849340"/>
              <a:gd name="connsiteX117" fmla="*/ 2935770 w 5247409"/>
              <a:gd name="connsiteY117" fmla="*/ 3991140 h 6849340"/>
              <a:gd name="connsiteX118" fmla="*/ 3010177 w 5247409"/>
              <a:gd name="connsiteY118" fmla="*/ 4036262 h 6849340"/>
              <a:gd name="connsiteX119" fmla="*/ 2189148 w 5247409"/>
              <a:gd name="connsiteY119" fmla="*/ 4062387 h 6849340"/>
              <a:gd name="connsiteX120" fmla="*/ 1539136 w 5247409"/>
              <a:gd name="connsiteY120" fmla="*/ 4156606 h 6849340"/>
              <a:gd name="connsiteX121" fmla="*/ 324621 w 5247409"/>
              <a:gd name="connsiteY121" fmla="*/ 3600805 h 6849340"/>
              <a:gd name="connsiteX122" fmla="*/ 324621 w 5247409"/>
              <a:gd name="connsiteY122" fmla="*/ 3267482 h 6849340"/>
              <a:gd name="connsiteX123" fmla="*/ 1539145 w 5247409"/>
              <a:gd name="connsiteY123" fmla="*/ 3600805 h 6849340"/>
              <a:gd name="connsiteX124" fmla="*/ 2189157 w 5247409"/>
              <a:gd name="connsiteY124" fmla="*/ 3524008 h 6849340"/>
              <a:gd name="connsiteX125" fmla="*/ 2189148 w 5247409"/>
              <a:gd name="connsiteY125" fmla="*/ 4062387 h 6849340"/>
              <a:gd name="connsiteX126" fmla="*/ 2189148 w 5247409"/>
              <a:gd name="connsiteY126" fmla="*/ 4062387 h 6849340"/>
              <a:gd name="connsiteX127" fmla="*/ 4934089 w 5247409"/>
              <a:gd name="connsiteY127" fmla="*/ 5062347 h 6849340"/>
              <a:gd name="connsiteX128" fmla="*/ 3719565 w 5247409"/>
              <a:gd name="connsiteY128" fmla="*/ 5618148 h 6849340"/>
              <a:gd name="connsiteX129" fmla="*/ 2505041 w 5247409"/>
              <a:gd name="connsiteY129" fmla="*/ 5087684 h 6849340"/>
              <a:gd name="connsiteX130" fmla="*/ 2505041 w 5247409"/>
              <a:gd name="connsiteY130" fmla="*/ 5087684 h 6849340"/>
              <a:gd name="connsiteX131" fmla="*/ 2505041 w 5247409"/>
              <a:gd name="connsiteY131" fmla="*/ 4728236 h 6849340"/>
              <a:gd name="connsiteX132" fmla="*/ 2736229 w 5247409"/>
              <a:gd name="connsiteY132" fmla="*/ 4865206 h 6849340"/>
              <a:gd name="connsiteX133" fmla="*/ 2736229 w 5247409"/>
              <a:gd name="connsiteY133" fmla="*/ 4865206 h 6849340"/>
              <a:gd name="connsiteX134" fmla="*/ 2778979 w 5247409"/>
              <a:gd name="connsiteY134" fmla="*/ 4882628 h 6849340"/>
              <a:gd name="connsiteX135" fmla="*/ 2804316 w 5247409"/>
              <a:gd name="connsiteY135" fmla="*/ 4891339 h 6849340"/>
              <a:gd name="connsiteX136" fmla="*/ 3719565 w 5247409"/>
              <a:gd name="connsiteY136" fmla="*/ 5062356 h 6849340"/>
              <a:gd name="connsiteX137" fmla="*/ 4934089 w 5247409"/>
              <a:gd name="connsiteY137" fmla="*/ 4729033 h 6849340"/>
              <a:gd name="connsiteX138" fmla="*/ 4934089 w 5247409"/>
              <a:gd name="connsiteY138" fmla="*/ 5062347 h 6849340"/>
              <a:gd name="connsiteX139" fmla="*/ 2299993 w 5247409"/>
              <a:gd name="connsiteY139" fmla="*/ 2924669 h 6849340"/>
              <a:gd name="connsiteX140" fmla="*/ 2257243 w 5247409"/>
              <a:gd name="connsiteY140" fmla="*/ 2984841 h 6849340"/>
              <a:gd name="connsiteX141" fmla="*/ 2239821 w 5247409"/>
              <a:gd name="connsiteY141" fmla="*/ 3018888 h 6849340"/>
              <a:gd name="connsiteX142" fmla="*/ 2222399 w 5247409"/>
              <a:gd name="connsiteY142" fmla="*/ 3061638 h 6849340"/>
              <a:gd name="connsiteX143" fmla="*/ 2204977 w 5247409"/>
              <a:gd name="connsiteY143" fmla="*/ 3104388 h 6849340"/>
              <a:gd name="connsiteX144" fmla="*/ 2196266 w 5247409"/>
              <a:gd name="connsiteY144" fmla="*/ 3121810 h 6849340"/>
              <a:gd name="connsiteX145" fmla="*/ 1529628 w 5247409"/>
              <a:gd name="connsiteY145" fmla="*/ 3224732 h 6849340"/>
              <a:gd name="connsiteX146" fmla="*/ 315113 w 5247409"/>
              <a:gd name="connsiteY146" fmla="*/ 2668931 h 6849340"/>
              <a:gd name="connsiteX147" fmla="*/ 315113 w 5247409"/>
              <a:gd name="connsiteY147" fmla="*/ 2335617 h 6849340"/>
              <a:gd name="connsiteX148" fmla="*/ 1529637 w 5247409"/>
              <a:gd name="connsiteY148" fmla="*/ 2668940 h 6849340"/>
              <a:gd name="connsiteX149" fmla="*/ 2744161 w 5247409"/>
              <a:gd name="connsiteY149" fmla="*/ 2335617 h 6849340"/>
              <a:gd name="connsiteX150" fmla="*/ 2744161 w 5247409"/>
              <a:gd name="connsiteY150" fmla="*/ 2574720 h 6849340"/>
              <a:gd name="connsiteX151" fmla="*/ 2299205 w 5247409"/>
              <a:gd name="connsiteY151" fmla="*/ 2908043 h 6849340"/>
              <a:gd name="connsiteX152" fmla="*/ 2299993 w 5247409"/>
              <a:gd name="connsiteY152" fmla="*/ 2924669 h 6849340"/>
              <a:gd name="connsiteX153" fmla="*/ 4934089 w 5247409"/>
              <a:gd name="connsiteY153" fmla="*/ 3266694 h 6849340"/>
              <a:gd name="connsiteX154" fmla="*/ 3719565 w 5247409"/>
              <a:gd name="connsiteY154" fmla="*/ 3822495 h 6849340"/>
              <a:gd name="connsiteX155" fmla="*/ 2898536 w 5247409"/>
              <a:gd name="connsiteY155" fmla="*/ 3668900 h 6849340"/>
              <a:gd name="connsiteX156" fmla="*/ 2898536 w 5247409"/>
              <a:gd name="connsiteY156" fmla="*/ 3668900 h 6849340"/>
              <a:gd name="connsiteX157" fmla="*/ 2821738 w 5247409"/>
              <a:gd name="connsiteY157" fmla="*/ 3634853 h 6849340"/>
              <a:gd name="connsiteX158" fmla="*/ 2821738 w 5247409"/>
              <a:gd name="connsiteY158" fmla="*/ 3634853 h 6849340"/>
              <a:gd name="connsiteX159" fmla="*/ 2821738 w 5247409"/>
              <a:gd name="connsiteY159" fmla="*/ 3634853 h 6849340"/>
              <a:gd name="connsiteX160" fmla="*/ 2821738 w 5247409"/>
              <a:gd name="connsiteY160" fmla="*/ 3634853 h 6849340"/>
              <a:gd name="connsiteX161" fmla="*/ 2813027 w 5247409"/>
              <a:gd name="connsiteY161" fmla="*/ 3626142 h 6849340"/>
              <a:gd name="connsiteX162" fmla="*/ 2804316 w 5247409"/>
              <a:gd name="connsiteY162" fmla="*/ 3626142 h 6849340"/>
              <a:gd name="connsiteX163" fmla="*/ 2770268 w 5247409"/>
              <a:gd name="connsiteY163" fmla="*/ 3608720 h 6849340"/>
              <a:gd name="connsiteX164" fmla="*/ 2736221 w 5247409"/>
              <a:gd name="connsiteY164" fmla="*/ 3583383 h 6849340"/>
              <a:gd name="connsiteX165" fmla="*/ 2736221 w 5247409"/>
              <a:gd name="connsiteY165" fmla="*/ 3583383 h 6849340"/>
              <a:gd name="connsiteX166" fmla="*/ 2727510 w 5247409"/>
              <a:gd name="connsiteY166" fmla="*/ 3574672 h 6849340"/>
              <a:gd name="connsiteX167" fmla="*/ 2718799 w 5247409"/>
              <a:gd name="connsiteY167" fmla="*/ 3574672 h 6849340"/>
              <a:gd name="connsiteX168" fmla="*/ 2667338 w 5247409"/>
              <a:gd name="connsiteY168" fmla="*/ 3531922 h 6849340"/>
              <a:gd name="connsiteX169" fmla="*/ 2667338 w 5247409"/>
              <a:gd name="connsiteY169" fmla="*/ 3531922 h 6849340"/>
              <a:gd name="connsiteX170" fmla="*/ 2658627 w 5247409"/>
              <a:gd name="connsiteY170" fmla="*/ 3531922 h 6849340"/>
              <a:gd name="connsiteX171" fmla="*/ 2658627 w 5247409"/>
              <a:gd name="connsiteY171" fmla="*/ 3531922 h 6849340"/>
              <a:gd name="connsiteX172" fmla="*/ 2633290 w 5247409"/>
              <a:gd name="connsiteY172" fmla="*/ 3506586 h 6849340"/>
              <a:gd name="connsiteX173" fmla="*/ 2633290 w 5247409"/>
              <a:gd name="connsiteY173" fmla="*/ 3506586 h 6849340"/>
              <a:gd name="connsiteX174" fmla="*/ 2607954 w 5247409"/>
              <a:gd name="connsiteY174" fmla="*/ 3489163 h 6849340"/>
              <a:gd name="connsiteX175" fmla="*/ 2607954 w 5247409"/>
              <a:gd name="connsiteY175" fmla="*/ 3489163 h 6849340"/>
              <a:gd name="connsiteX176" fmla="*/ 2607954 w 5247409"/>
              <a:gd name="connsiteY176" fmla="*/ 3489163 h 6849340"/>
              <a:gd name="connsiteX177" fmla="*/ 2607954 w 5247409"/>
              <a:gd name="connsiteY177" fmla="*/ 3489163 h 6849340"/>
              <a:gd name="connsiteX178" fmla="*/ 2582617 w 5247409"/>
              <a:gd name="connsiteY178" fmla="*/ 3463827 h 6849340"/>
              <a:gd name="connsiteX179" fmla="*/ 2565195 w 5247409"/>
              <a:gd name="connsiteY179" fmla="*/ 3438491 h 6849340"/>
              <a:gd name="connsiteX180" fmla="*/ 2565195 w 5247409"/>
              <a:gd name="connsiteY180" fmla="*/ 3438491 h 6849340"/>
              <a:gd name="connsiteX181" fmla="*/ 2565195 w 5247409"/>
              <a:gd name="connsiteY181" fmla="*/ 3438491 h 6849340"/>
              <a:gd name="connsiteX182" fmla="*/ 2547773 w 5247409"/>
              <a:gd name="connsiteY182" fmla="*/ 3413154 h 6849340"/>
              <a:gd name="connsiteX183" fmla="*/ 2530351 w 5247409"/>
              <a:gd name="connsiteY183" fmla="*/ 3387817 h 6849340"/>
              <a:gd name="connsiteX184" fmla="*/ 2530351 w 5247409"/>
              <a:gd name="connsiteY184" fmla="*/ 3387817 h 6849340"/>
              <a:gd name="connsiteX185" fmla="*/ 2505014 w 5247409"/>
              <a:gd name="connsiteY185" fmla="*/ 3293598 h 6849340"/>
              <a:gd name="connsiteX186" fmla="*/ 2505014 w 5247409"/>
              <a:gd name="connsiteY186" fmla="*/ 3293598 h 6849340"/>
              <a:gd name="connsiteX187" fmla="*/ 2505014 w 5247409"/>
              <a:gd name="connsiteY187" fmla="*/ 3293598 h 6849340"/>
              <a:gd name="connsiteX188" fmla="*/ 2505014 w 5247409"/>
              <a:gd name="connsiteY188" fmla="*/ 3276176 h 6849340"/>
              <a:gd name="connsiteX189" fmla="*/ 2505014 w 5247409"/>
              <a:gd name="connsiteY189" fmla="*/ 3276176 h 6849340"/>
              <a:gd name="connsiteX190" fmla="*/ 2505014 w 5247409"/>
              <a:gd name="connsiteY190" fmla="*/ 3276176 h 6849340"/>
              <a:gd name="connsiteX191" fmla="*/ 2513726 w 5247409"/>
              <a:gd name="connsiteY191" fmla="*/ 3216004 h 6849340"/>
              <a:gd name="connsiteX192" fmla="*/ 2513726 w 5247409"/>
              <a:gd name="connsiteY192" fmla="*/ 3216004 h 6849340"/>
              <a:gd name="connsiteX193" fmla="*/ 2966596 w 5247409"/>
              <a:gd name="connsiteY193" fmla="*/ 2856556 h 6849340"/>
              <a:gd name="connsiteX194" fmla="*/ 2975307 w 5247409"/>
              <a:gd name="connsiteY194" fmla="*/ 2856556 h 6849340"/>
              <a:gd name="connsiteX195" fmla="*/ 3727453 w 5247409"/>
              <a:gd name="connsiteY195" fmla="*/ 2728298 h 6849340"/>
              <a:gd name="connsiteX196" fmla="*/ 4934089 w 5247409"/>
              <a:gd name="connsiteY196" fmla="*/ 3266694 h 6849340"/>
              <a:gd name="connsiteX197" fmla="*/ 1530425 w 5247409"/>
              <a:gd name="connsiteY197" fmla="*/ 316698 h 6849340"/>
              <a:gd name="connsiteX198" fmla="*/ 2744949 w 5247409"/>
              <a:gd name="connsiteY198" fmla="*/ 872499 h 6849340"/>
              <a:gd name="connsiteX199" fmla="*/ 1530425 w 5247409"/>
              <a:gd name="connsiteY199" fmla="*/ 1428300 h 6849340"/>
              <a:gd name="connsiteX200" fmla="*/ 315901 w 5247409"/>
              <a:gd name="connsiteY200" fmla="*/ 872499 h 6849340"/>
              <a:gd name="connsiteX201" fmla="*/ 1530425 w 5247409"/>
              <a:gd name="connsiteY201" fmla="*/ 316698 h 6849340"/>
              <a:gd name="connsiteX202" fmla="*/ 316698 w 5247409"/>
              <a:gd name="connsiteY202" fmla="*/ 4523968 h 6849340"/>
              <a:gd name="connsiteX203" fmla="*/ 316698 w 5247409"/>
              <a:gd name="connsiteY203" fmla="*/ 4190645 h 6849340"/>
              <a:gd name="connsiteX204" fmla="*/ 1531213 w 5247409"/>
              <a:gd name="connsiteY204" fmla="*/ 4523968 h 6849340"/>
              <a:gd name="connsiteX205" fmla="*/ 2181225 w 5247409"/>
              <a:gd name="connsiteY205" fmla="*/ 4447171 h 6849340"/>
              <a:gd name="connsiteX206" fmla="*/ 2181225 w 5247409"/>
              <a:gd name="connsiteY206" fmla="*/ 4994261 h 6849340"/>
              <a:gd name="connsiteX207" fmla="*/ 1531213 w 5247409"/>
              <a:gd name="connsiteY207" fmla="*/ 5088480 h 6849340"/>
              <a:gd name="connsiteX208" fmla="*/ 316698 w 5247409"/>
              <a:gd name="connsiteY208" fmla="*/ 4523968 h 6849340"/>
              <a:gd name="connsiteX209" fmla="*/ 4934089 w 5247409"/>
              <a:gd name="connsiteY209" fmla="*/ 5986298 h 6849340"/>
              <a:gd name="connsiteX210" fmla="*/ 3719565 w 5247409"/>
              <a:gd name="connsiteY210" fmla="*/ 6542099 h 6849340"/>
              <a:gd name="connsiteX211" fmla="*/ 2505041 w 5247409"/>
              <a:gd name="connsiteY211" fmla="*/ 5986298 h 6849340"/>
              <a:gd name="connsiteX212" fmla="*/ 2505041 w 5247409"/>
              <a:gd name="connsiteY212" fmla="*/ 5652975 h 6849340"/>
              <a:gd name="connsiteX213" fmla="*/ 3719565 w 5247409"/>
              <a:gd name="connsiteY213" fmla="*/ 5986298 h 6849340"/>
              <a:gd name="connsiteX214" fmla="*/ 4934089 w 5247409"/>
              <a:gd name="connsiteY214" fmla="*/ 5652975 h 6849340"/>
              <a:gd name="connsiteX215" fmla="*/ 4934089 w 5247409"/>
              <a:gd name="connsiteY215" fmla="*/ 5986298 h 6849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</a:cxnLst>
            <a:rect l="l" t="t" r="r" b="b"/>
            <a:pathLst>
              <a:path w="5247409" h="6849340">
                <a:moveTo>
                  <a:pt x="5249990" y="3266694"/>
                </a:moveTo>
                <a:cubicBezTo>
                  <a:pt x="5249990" y="2778988"/>
                  <a:pt x="4574641" y="2394204"/>
                  <a:pt x="3719565" y="2394204"/>
                </a:cubicBezTo>
                <a:cubicBezTo>
                  <a:pt x="3480461" y="2394204"/>
                  <a:pt x="3266694" y="2419541"/>
                  <a:pt x="3069553" y="2479713"/>
                </a:cubicBezTo>
                <a:lnTo>
                  <a:pt x="3069553" y="1813075"/>
                </a:lnTo>
                <a:cubicBezTo>
                  <a:pt x="3069553" y="1804364"/>
                  <a:pt x="3069553" y="1795653"/>
                  <a:pt x="3069553" y="1787739"/>
                </a:cubicBezTo>
                <a:cubicBezTo>
                  <a:pt x="3069553" y="1779028"/>
                  <a:pt x="3069553" y="1770317"/>
                  <a:pt x="3069553" y="1762402"/>
                </a:cubicBezTo>
                <a:lnTo>
                  <a:pt x="3069553" y="872490"/>
                </a:lnTo>
                <a:cubicBezTo>
                  <a:pt x="3069553" y="384784"/>
                  <a:pt x="2394204" y="0"/>
                  <a:pt x="1539136" y="0"/>
                </a:cubicBezTo>
                <a:cubicBezTo>
                  <a:pt x="675349" y="0"/>
                  <a:pt x="0" y="384784"/>
                  <a:pt x="0" y="872490"/>
                </a:cubicBezTo>
                <a:lnTo>
                  <a:pt x="0" y="1744980"/>
                </a:lnTo>
                <a:cubicBezTo>
                  <a:pt x="0" y="1753691"/>
                  <a:pt x="0" y="1762402"/>
                  <a:pt x="0" y="1770317"/>
                </a:cubicBezTo>
                <a:cubicBezTo>
                  <a:pt x="0" y="1779028"/>
                  <a:pt x="0" y="1787739"/>
                  <a:pt x="0" y="1795653"/>
                </a:cubicBezTo>
                <a:lnTo>
                  <a:pt x="0" y="2668143"/>
                </a:lnTo>
                <a:cubicBezTo>
                  <a:pt x="0" y="2676854"/>
                  <a:pt x="0" y="2685565"/>
                  <a:pt x="0" y="2693480"/>
                </a:cubicBezTo>
                <a:cubicBezTo>
                  <a:pt x="0" y="2701394"/>
                  <a:pt x="0" y="2710902"/>
                  <a:pt x="0" y="2718816"/>
                </a:cubicBezTo>
                <a:lnTo>
                  <a:pt x="0" y="3591306"/>
                </a:lnTo>
                <a:cubicBezTo>
                  <a:pt x="0" y="3600017"/>
                  <a:pt x="0" y="3608728"/>
                  <a:pt x="0" y="3616643"/>
                </a:cubicBezTo>
                <a:cubicBezTo>
                  <a:pt x="0" y="3624557"/>
                  <a:pt x="0" y="3634065"/>
                  <a:pt x="0" y="3641979"/>
                </a:cubicBezTo>
                <a:lnTo>
                  <a:pt x="0" y="4522384"/>
                </a:lnTo>
                <a:cubicBezTo>
                  <a:pt x="0" y="5010090"/>
                  <a:pt x="675349" y="5394874"/>
                  <a:pt x="1530425" y="5394874"/>
                </a:cubicBezTo>
                <a:cubicBezTo>
                  <a:pt x="1761614" y="5394874"/>
                  <a:pt x="1983295" y="5369537"/>
                  <a:pt x="2180437" y="5318076"/>
                </a:cubicBezTo>
                <a:lnTo>
                  <a:pt x="2180437" y="5984714"/>
                </a:lnTo>
                <a:cubicBezTo>
                  <a:pt x="2180437" y="6472420"/>
                  <a:pt x="2855786" y="6857204"/>
                  <a:pt x="3710862" y="6857204"/>
                </a:cubicBezTo>
                <a:cubicBezTo>
                  <a:pt x="4565939" y="6857204"/>
                  <a:pt x="5241288" y="6472420"/>
                  <a:pt x="5241288" y="5984714"/>
                </a:cubicBezTo>
                <a:lnTo>
                  <a:pt x="5241288" y="5113808"/>
                </a:lnTo>
                <a:cubicBezTo>
                  <a:pt x="5241288" y="5105097"/>
                  <a:pt x="5241288" y="5096386"/>
                  <a:pt x="5241288" y="5088472"/>
                </a:cubicBezTo>
                <a:cubicBezTo>
                  <a:pt x="5241288" y="5079760"/>
                  <a:pt x="5241288" y="5071050"/>
                  <a:pt x="5241288" y="5063135"/>
                </a:cubicBezTo>
                <a:lnTo>
                  <a:pt x="5241288" y="4190645"/>
                </a:lnTo>
                <a:cubicBezTo>
                  <a:pt x="5241288" y="4181934"/>
                  <a:pt x="5241288" y="4173223"/>
                  <a:pt x="5241288" y="4165309"/>
                </a:cubicBezTo>
                <a:cubicBezTo>
                  <a:pt x="5241288" y="4156598"/>
                  <a:pt x="5241288" y="4147886"/>
                  <a:pt x="5241288" y="4139972"/>
                </a:cubicBezTo>
                <a:lnTo>
                  <a:pt x="5241288" y="3266694"/>
                </a:lnTo>
                <a:lnTo>
                  <a:pt x="5249990" y="3266694"/>
                </a:lnTo>
                <a:close/>
                <a:moveTo>
                  <a:pt x="402206" y="1471041"/>
                </a:moveTo>
                <a:cubicBezTo>
                  <a:pt x="410917" y="1479752"/>
                  <a:pt x="427543" y="1488463"/>
                  <a:pt x="436254" y="1488463"/>
                </a:cubicBezTo>
                <a:cubicBezTo>
                  <a:pt x="470301" y="1513800"/>
                  <a:pt x="513051" y="1531213"/>
                  <a:pt x="555801" y="1548635"/>
                </a:cubicBezTo>
                <a:lnTo>
                  <a:pt x="555801" y="1548635"/>
                </a:lnTo>
                <a:cubicBezTo>
                  <a:pt x="598551" y="1566057"/>
                  <a:pt x="641310" y="1582683"/>
                  <a:pt x="684060" y="1600096"/>
                </a:cubicBezTo>
                <a:cubicBezTo>
                  <a:pt x="701482" y="1608807"/>
                  <a:pt x="718107" y="1608807"/>
                  <a:pt x="726809" y="1617518"/>
                </a:cubicBezTo>
                <a:cubicBezTo>
                  <a:pt x="760857" y="1626229"/>
                  <a:pt x="786982" y="1634940"/>
                  <a:pt x="821029" y="1651566"/>
                </a:cubicBezTo>
                <a:cubicBezTo>
                  <a:pt x="838451" y="1660277"/>
                  <a:pt x="855077" y="1660277"/>
                  <a:pt x="881201" y="1668988"/>
                </a:cubicBezTo>
                <a:cubicBezTo>
                  <a:pt x="915249" y="1677699"/>
                  <a:pt x="941373" y="1686410"/>
                  <a:pt x="975421" y="1694324"/>
                </a:cubicBezTo>
                <a:cubicBezTo>
                  <a:pt x="992843" y="1703035"/>
                  <a:pt x="1018171" y="1703035"/>
                  <a:pt x="1035593" y="1703035"/>
                </a:cubicBezTo>
                <a:cubicBezTo>
                  <a:pt x="1069640" y="1711747"/>
                  <a:pt x="1103679" y="1711747"/>
                  <a:pt x="1138515" y="1720458"/>
                </a:cubicBezTo>
                <a:cubicBezTo>
                  <a:pt x="1155937" y="1720458"/>
                  <a:pt x="1181265" y="1729169"/>
                  <a:pt x="1198687" y="1729169"/>
                </a:cubicBezTo>
                <a:cubicBezTo>
                  <a:pt x="1232734" y="1737880"/>
                  <a:pt x="1275484" y="1737880"/>
                  <a:pt x="1309532" y="1737880"/>
                </a:cubicBezTo>
                <a:cubicBezTo>
                  <a:pt x="1326954" y="1737880"/>
                  <a:pt x="1343579" y="1737880"/>
                  <a:pt x="1360993" y="1746591"/>
                </a:cubicBezTo>
                <a:cubicBezTo>
                  <a:pt x="1421165" y="1746591"/>
                  <a:pt x="1471838" y="1755302"/>
                  <a:pt x="1532010" y="1755302"/>
                </a:cubicBezTo>
                <a:cubicBezTo>
                  <a:pt x="1592182" y="1755302"/>
                  <a:pt x="1651557" y="1755302"/>
                  <a:pt x="1703027" y="1746591"/>
                </a:cubicBezTo>
                <a:cubicBezTo>
                  <a:pt x="1720449" y="1746591"/>
                  <a:pt x="1737074" y="1746591"/>
                  <a:pt x="1754488" y="1737880"/>
                </a:cubicBezTo>
                <a:cubicBezTo>
                  <a:pt x="1788535" y="1737880"/>
                  <a:pt x="1831285" y="1729169"/>
                  <a:pt x="1865333" y="1729169"/>
                </a:cubicBezTo>
                <a:cubicBezTo>
                  <a:pt x="1882755" y="1729169"/>
                  <a:pt x="1908083" y="1720458"/>
                  <a:pt x="1925505" y="1720458"/>
                </a:cubicBezTo>
                <a:cubicBezTo>
                  <a:pt x="1959552" y="1711747"/>
                  <a:pt x="1993591" y="1711747"/>
                  <a:pt x="2028427" y="1703035"/>
                </a:cubicBezTo>
                <a:cubicBezTo>
                  <a:pt x="2045849" y="1703035"/>
                  <a:pt x="2071177" y="1694324"/>
                  <a:pt x="2088599" y="1694324"/>
                </a:cubicBezTo>
                <a:cubicBezTo>
                  <a:pt x="2122646" y="1685613"/>
                  <a:pt x="2148771" y="1676902"/>
                  <a:pt x="2182818" y="1668988"/>
                </a:cubicBezTo>
                <a:cubicBezTo>
                  <a:pt x="2200240" y="1660277"/>
                  <a:pt x="2216866" y="1660277"/>
                  <a:pt x="2242991" y="1651566"/>
                </a:cubicBezTo>
                <a:cubicBezTo>
                  <a:pt x="2277038" y="1642855"/>
                  <a:pt x="2303162" y="1634144"/>
                  <a:pt x="2337210" y="1617518"/>
                </a:cubicBezTo>
                <a:cubicBezTo>
                  <a:pt x="2354632" y="1608807"/>
                  <a:pt x="2371258" y="1608807"/>
                  <a:pt x="2379960" y="1600096"/>
                </a:cubicBezTo>
                <a:cubicBezTo>
                  <a:pt x="2422710" y="1582674"/>
                  <a:pt x="2465468" y="1566049"/>
                  <a:pt x="2508218" y="1548635"/>
                </a:cubicBezTo>
                <a:lnTo>
                  <a:pt x="2508218" y="1548635"/>
                </a:lnTo>
                <a:cubicBezTo>
                  <a:pt x="2550968" y="1531213"/>
                  <a:pt x="2585016" y="1505885"/>
                  <a:pt x="2627766" y="1488463"/>
                </a:cubicBezTo>
                <a:cubicBezTo>
                  <a:pt x="2636477" y="1479752"/>
                  <a:pt x="2653102" y="1471041"/>
                  <a:pt x="2661813" y="1471041"/>
                </a:cubicBezTo>
                <a:cubicBezTo>
                  <a:pt x="2687150" y="1453619"/>
                  <a:pt x="2713274" y="1436993"/>
                  <a:pt x="2738611" y="1419580"/>
                </a:cubicBezTo>
                <a:cubicBezTo>
                  <a:pt x="2738611" y="1419580"/>
                  <a:pt x="2747322" y="1410869"/>
                  <a:pt x="2756033" y="1410869"/>
                </a:cubicBezTo>
                <a:lnTo>
                  <a:pt x="2756033" y="1744192"/>
                </a:lnTo>
                <a:cubicBezTo>
                  <a:pt x="2756033" y="2009420"/>
                  <a:pt x="2260404" y="2299993"/>
                  <a:pt x="1541509" y="2299993"/>
                </a:cubicBezTo>
                <a:cubicBezTo>
                  <a:pt x="822614" y="2299993"/>
                  <a:pt x="326985" y="2009429"/>
                  <a:pt x="326985" y="1744192"/>
                </a:cubicBezTo>
                <a:lnTo>
                  <a:pt x="326985" y="1410869"/>
                </a:lnTo>
                <a:cubicBezTo>
                  <a:pt x="326985" y="1410869"/>
                  <a:pt x="335696" y="1419580"/>
                  <a:pt x="344407" y="1419580"/>
                </a:cubicBezTo>
                <a:cubicBezTo>
                  <a:pt x="350745" y="1436993"/>
                  <a:pt x="376073" y="1454416"/>
                  <a:pt x="402206" y="1471041"/>
                </a:cubicBezTo>
                <a:close/>
                <a:moveTo>
                  <a:pt x="3010177" y="4036262"/>
                </a:moveTo>
                <a:cubicBezTo>
                  <a:pt x="3027599" y="4044973"/>
                  <a:pt x="3044225" y="4044973"/>
                  <a:pt x="3070349" y="4053684"/>
                </a:cubicBezTo>
                <a:cubicBezTo>
                  <a:pt x="3104397" y="4062395"/>
                  <a:pt x="3130521" y="4071106"/>
                  <a:pt x="3164569" y="4079021"/>
                </a:cubicBezTo>
                <a:cubicBezTo>
                  <a:pt x="3181991" y="4087732"/>
                  <a:pt x="3207319" y="4087732"/>
                  <a:pt x="3224741" y="4087732"/>
                </a:cubicBezTo>
                <a:cubicBezTo>
                  <a:pt x="3258788" y="4096443"/>
                  <a:pt x="3292827" y="4096443"/>
                  <a:pt x="3327663" y="4105154"/>
                </a:cubicBezTo>
                <a:cubicBezTo>
                  <a:pt x="3345085" y="4105154"/>
                  <a:pt x="3370413" y="4113865"/>
                  <a:pt x="3387835" y="4113865"/>
                </a:cubicBezTo>
                <a:cubicBezTo>
                  <a:pt x="3421882" y="4122576"/>
                  <a:pt x="3464632" y="4122576"/>
                  <a:pt x="3498680" y="4122576"/>
                </a:cubicBezTo>
                <a:cubicBezTo>
                  <a:pt x="3516093" y="4122576"/>
                  <a:pt x="3532727" y="4122576"/>
                  <a:pt x="3550141" y="4131287"/>
                </a:cubicBezTo>
                <a:cubicBezTo>
                  <a:pt x="3610313" y="4131287"/>
                  <a:pt x="3660986" y="4139998"/>
                  <a:pt x="3721158" y="4139998"/>
                </a:cubicBezTo>
                <a:cubicBezTo>
                  <a:pt x="3781330" y="4139998"/>
                  <a:pt x="3840714" y="4139998"/>
                  <a:pt x="3892175" y="4131287"/>
                </a:cubicBezTo>
                <a:cubicBezTo>
                  <a:pt x="3909589" y="4131287"/>
                  <a:pt x="3926222" y="4131287"/>
                  <a:pt x="3943636" y="4122576"/>
                </a:cubicBezTo>
                <a:cubicBezTo>
                  <a:pt x="3977683" y="4122576"/>
                  <a:pt x="4020433" y="4113865"/>
                  <a:pt x="4054481" y="4113865"/>
                </a:cubicBezTo>
                <a:cubicBezTo>
                  <a:pt x="4071894" y="4113865"/>
                  <a:pt x="4097231" y="4105154"/>
                  <a:pt x="4114653" y="4105154"/>
                </a:cubicBezTo>
                <a:cubicBezTo>
                  <a:pt x="4148700" y="4096443"/>
                  <a:pt x="4182739" y="4096443"/>
                  <a:pt x="4217575" y="4087732"/>
                </a:cubicBezTo>
                <a:cubicBezTo>
                  <a:pt x="4234989" y="4087732"/>
                  <a:pt x="4260325" y="4079021"/>
                  <a:pt x="4277747" y="4079021"/>
                </a:cubicBezTo>
                <a:cubicBezTo>
                  <a:pt x="4311795" y="4070310"/>
                  <a:pt x="4337919" y="4061599"/>
                  <a:pt x="4371966" y="4053684"/>
                </a:cubicBezTo>
                <a:cubicBezTo>
                  <a:pt x="4389389" y="4044973"/>
                  <a:pt x="4406014" y="4044973"/>
                  <a:pt x="4432139" y="4036262"/>
                </a:cubicBezTo>
                <a:cubicBezTo>
                  <a:pt x="4466186" y="4027551"/>
                  <a:pt x="4492311" y="4018840"/>
                  <a:pt x="4526358" y="4002215"/>
                </a:cubicBezTo>
                <a:cubicBezTo>
                  <a:pt x="4543780" y="3993503"/>
                  <a:pt x="4560406" y="3993503"/>
                  <a:pt x="4569117" y="3984793"/>
                </a:cubicBezTo>
                <a:cubicBezTo>
                  <a:pt x="4611867" y="3967371"/>
                  <a:pt x="4654625" y="3950745"/>
                  <a:pt x="4697375" y="3933332"/>
                </a:cubicBezTo>
                <a:lnTo>
                  <a:pt x="4697375" y="3933332"/>
                </a:lnTo>
                <a:cubicBezTo>
                  <a:pt x="4740125" y="3915909"/>
                  <a:pt x="4774173" y="3890582"/>
                  <a:pt x="4816931" y="3873160"/>
                </a:cubicBezTo>
                <a:cubicBezTo>
                  <a:pt x="4825642" y="3864448"/>
                  <a:pt x="4842268" y="3855738"/>
                  <a:pt x="4850979" y="3855738"/>
                </a:cubicBezTo>
                <a:cubicBezTo>
                  <a:pt x="4876315" y="3838315"/>
                  <a:pt x="4902440" y="3821690"/>
                  <a:pt x="4927777" y="3804276"/>
                </a:cubicBezTo>
                <a:cubicBezTo>
                  <a:pt x="4927777" y="3804276"/>
                  <a:pt x="4936487" y="3795565"/>
                  <a:pt x="4945198" y="3795565"/>
                </a:cubicBezTo>
                <a:lnTo>
                  <a:pt x="4945198" y="4128888"/>
                </a:lnTo>
                <a:cubicBezTo>
                  <a:pt x="4945198" y="4394117"/>
                  <a:pt x="4449569" y="4684689"/>
                  <a:pt x="3730674" y="4684689"/>
                </a:cubicBezTo>
                <a:cubicBezTo>
                  <a:pt x="3422688" y="4684689"/>
                  <a:pt x="3149545" y="4633229"/>
                  <a:pt x="2943693" y="4547720"/>
                </a:cubicBezTo>
                <a:cubicBezTo>
                  <a:pt x="2943693" y="4547720"/>
                  <a:pt x="2934982" y="4547720"/>
                  <a:pt x="2934982" y="4539009"/>
                </a:cubicBezTo>
                <a:cubicBezTo>
                  <a:pt x="2703792" y="4444790"/>
                  <a:pt x="2550198" y="4307820"/>
                  <a:pt x="2516150" y="4179561"/>
                </a:cubicBezTo>
                <a:cubicBezTo>
                  <a:pt x="2516150" y="4179561"/>
                  <a:pt x="2516150" y="4179561"/>
                  <a:pt x="2516150" y="4170850"/>
                </a:cubicBezTo>
                <a:cubicBezTo>
                  <a:pt x="2516150" y="4162139"/>
                  <a:pt x="2516150" y="4153428"/>
                  <a:pt x="2516150" y="4145514"/>
                </a:cubicBezTo>
                <a:lnTo>
                  <a:pt x="2516150" y="4145514"/>
                </a:lnTo>
                <a:lnTo>
                  <a:pt x="2516150" y="3786066"/>
                </a:lnTo>
                <a:cubicBezTo>
                  <a:pt x="2533572" y="3794777"/>
                  <a:pt x="2541487" y="3803488"/>
                  <a:pt x="2558900" y="3820114"/>
                </a:cubicBezTo>
                <a:lnTo>
                  <a:pt x="2558900" y="3820114"/>
                </a:lnTo>
                <a:cubicBezTo>
                  <a:pt x="2558900" y="3820114"/>
                  <a:pt x="2558900" y="3820114"/>
                  <a:pt x="2567611" y="3820114"/>
                </a:cubicBezTo>
                <a:cubicBezTo>
                  <a:pt x="2576322" y="3820114"/>
                  <a:pt x="2576322" y="3828825"/>
                  <a:pt x="2585033" y="3828825"/>
                </a:cubicBezTo>
                <a:lnTo>
                  <a:pt x="2585033" y="3828825"/>
                </a:lnTo>
                <a:cubicBezTo>
                  <a:pt x="2602455" y="3837536"/>
                  <a:pt x="2610370" y="3846247"/>
                  <a:pt x="2627783" y="3854162"/>
                </a:cubicBezTo>
                <a:lnTo>
                  <a:pt x="2627783" y="3854162"/>
                </a:lnTo>
                <a:cubicBezTo>
                  <a:pt x="2645205" y="3862872"/>
                  <a:pt x="2653120" y="3871584"/>
                  <a:pt x="2670533" y="3879498"/>
                </a:cubicBezTo>
                <a:lnTo>
                  <a:pt x="2679244" y="3879498"/>
                </a:lnTo>
                <a:cubicBezTo>
                  <a:pt x="2687955" y="3879498"/>
                  <a:pt x="2687955" y="3888209"/>
                  <a:pt x="2696666" y="3888209"/>
                </a:cubicBezTo>
                <a:cubicBezTo>
                  <a:pt x="2730714" y="3905631"/>
                  <a:pt x="2764753" y="3922256"/>
                  <a:pt x="2807511" y="3939670"/>
                </a:cubicBezTo>
                <a:lnTo>
                  <a:pt x="2807511" y="3939670"/>
                </a:lnTo>
                <a:cubicBezTo>
                  <a:pt x="2816222" y="3939670"/>
                  <a:pt x="2824933" y="3948381"/>
                  <a:pt x="2832848" y="3948381"/>
                </a:cubicBezTo>
                <a:cubicBezTo>
                  <a:pt x="2850270" y="3957092"/>
                  <a:pt x="2875598" y="3965803"/>
                  <a:pt x="2893020" y="3973718"/>
                </a:cubicBezTo>
                <a:cubicBezTo>
                  <a:pt x="2910442" y="3982429"/>
                  <a:pt x="2918356" y="3982429"/>
                  <a:pt x="2935770" y="3991140"/>
                </a:cubicBezTo>
                <a:cubicBezTo>
                  <a:pt x="2941294" y="4019637"/>
                  <a:pt x="2975342" y="4028339"/>
                  <a:pt x="3010177" y="4036262"/>
                </a:cubicBezTo>
                <a:close/>
                <a:moveTo>
                  <a:pt x="2189148" y="4062387"/>
                </a:moveTo>
                <a:cubicBezTo>
                  <a:pt x="1992795" y="4122559"/>
                  <a:pt x="1770317" y="4156606"/>
                  <a:pt x="1539136" y="4156606"/>
                </a:cubicBezTo>
                <a:cubicBezTo>
                  <a:pt x="821038" y="4156606"/>
                  <a:pt x="324621" y="3866042"/>
                  <a:pt x="324621" y="3600805"/>
                </a:cubicBezTo>
                <a:lnTo>
                  <a:pt x="324621" y="3267482"/>
                </a:lnTo>
                <a:cubicBezTo>
                  <a:pt x="606474" y="3472538"/>
                  <a:pt x="1042728" y="3600805"/>
                  <a:pt x="1539145" y="3600805"/>
                </a:cubicBezTo>
                <a:cubicBezTo>
                  <a:pt x="1770334" y="3600805"/>
                  <a:pt x="1992015" y="3575469"/>
                  <a:pt x="2189157" y="3524008"/>
                </a:cubicBezTo>
                <a:lnTo>
                  <a:pt x="2189148" y="4062387"/>
                </a:lnTo>
                <a:lnTo>
                  <a:pt x="2189148" y="4062387"/>
                </a:lnTo>
                <a:close/>
                <a:moveTo>
                  <a:pt x="4934089" y="5062347"/>
                </a:moveTo>
                <a:cubicBezTo>
                  <a:pt x="4934089" y="5327575"/>
                  <a:pt x="4438460" y="5618148"/>
                  <a:pt x="3719565" y="5618148"/>
                </a:cubicBezTo>
                <a:cubicBezTo>
                  <a:pt x="3026794" y="5618148"/>
                  <a:pt x="2531174" y="5344209"/>
                  <a:pt x="2505041" y="5087684"/>
                </a:cubicBezTo>
                <a:lnTo>
                  <a:pt x="2505041" y="5087684"/>
                </a:lnTo>
                <a:lnTo>
                  <a:pt x="2505041" y="4728236"/>
                </a:lnTo>
                <a:cubicBezTo>
                  <a:pt x="2573127" y="4779697"/>
                  <a:pt x="2650721" y="4822456"/>
                  <a:pt x="2736229" y="4865206"/>
                </a:cubicBezTo>
                <a:lnTo>
                  <a:pt x="2736229" y="4865206"/>
                </a:lnTo>
                <a:cubicBezTo>
                  <a:pt x="2753652" y="4873917"/>
                  <a:pt x="2761566" y="4882628"/>
                  <a:pt x="2778979" y="4882628"/>
                </a:cubicBezTo>
                <a:cubicBezTo>
                  <a:pt x="2787691" y="4882628"/>
                  <a:pt x="2796402" y="4891339"/>
                  <a:pt x="2804316" y="4891339"/>
                </a:cubicBezTo>
                <a:cubicBezTo>
                  <a:pt x="3060842" y="4994261"/>
                  <a:pt x="3368820" y="5062356"/>
                  <a:pt x="3719565" y="5062356"/>
                </a:cubicBezTo>
                <a:cubicBezTo>
                  <a:pt x="4223896" y="5062356"/>
                  <a:pt x="4660141" y="4934098"/>
                  <a:pt x="4934089" y="4729033"/>
                </a:cubicBezTo>
                <a:lnTo>
                  <a:pt x="4934089" y="5062347"/>
                </a:lnTo>
                <a:close/>
                <a:moveTo>
                  <a:pt x="2299993" y="2924669"/>
                </a:moveTo>
                <a:cubicBezTo>
                  <a:pt x="2282571" y="2942091"/>
                  <a:pt x="2274657" y="2967419"/>
                  <a:pt x="2257243" y="2984841"/>
                </a:cubicBezTo>
                <a:cubicBezTo>
                  <a:pt x="2248532" y="2993552"/>
                  <a:pt x="2248532" y="3002263"/>
                  <a:pt x="2239821" y="3018888"/>
                </a:cubicBezTo>
                <a:cubicBezTo>
                  <a:pt x="2231110" y="3036310"/>
                  <a:pt x="2222399" y="3052936"/>
                  <a:pt x="2222399" y="3061638"/>
                </a:cubicBezTo>
                <a:cubicBezTo>
                  <a:pt x="2213688" y="3079060"/>
                  <a:pt x="2213688" y="3095686"/>
                  <a:pt x="2204977" y="3104388"/>
                </a:cubicBezTo>
                <a:cubicBezTo>
                  <a:pt x="2204977" y="3113099"/>
                  <a:pt x="2196266" y="3113099"/>
                  <a:pt x="2196266" y="3121810"/>
                </a:cubicBezTo>
                <a:cubicBezTo>
                  <a:pt x="1999912" y="3189897"/>
                  <a:pt x="1768732" y="3224732"/>
                  <a:pt x="1529628" y="3224732"/>
                </a:cubicBezTo>
                <a:cubicBezTo>
                  <a:pt x="811521" y="3224732"/>
                  <a:pt x="315113" y="2934168"/>
                  <a:pt x="315113" y="2668931"/>
                </a:cubicBezTo>
                <a:lnTo>
                  <a:pt x="315113" y="2335617"/>
                </a:lnTo>
                <a:cubicBezTo>
                  <a:pt x="596966" y="2540673"/>
                  <a:pt x="1033220" y="2668940"/>
                  <a:pt x="1529637" y="2668940"/>
                </a:cubicBezTo>
                <a:cubicBezTo>
                  <a:pt x="2026054" y="2668940"/>
                  <a:pt x="2470214" y="2540681"/>
                  <a:pt x="2744161" y="2335617"/>
                </a:cubicBezTo>
                <a:lnTo>
                  <a:pt x="2744161" y="2574720"/>
                </a:lnTo>
                <a:cubicBezTo>
                  <a:pt x="2547808" y="2660229"/>
                  <a:pt x="2393425" y="2779776"/>
                  <a:pt x="2299205" y="2908043"/>
                </a:cubicBezTo>
                <a:cubicBezTo>
                  <a:pt x="2308696" y="2924669"/>
                  <a:pt x="2299993" y="2924669"/>
                  <a:pt x="2299993" y="2924669"/>
                </a:cubicBezTo>
                <a:close/>
                <a:moveTo>
                  <a:pt x="4934089" y="3266694"/>
                </a:moveTo>
                <a:cubicBezTo>
                  <a:pt x="4934089" y="3531922"/>
                  <a:pt x="4438460" y="3822495"/>
                  <a:pt x="3719565" y="3822495"/>
                </a:cubicBezTo>
                <a:cubicBezTo>
                  <a:pt x="3386242" y="3822495"/>
                  <a:pt x="3103592" y="3762323"/>
                  <a:pt x="2898536" y="3668900"/>
                </a:cubicBezTo>
                <a:lnTo>
                  <a:pt x="2898536" y="3668900"/>
                </a:lnTo>
                <a:cubicBezTo>
                  <a:pt x="2873199" y="3660189"/>
                  <a:pt x="2847075" y="3643564"/>
                  <a:pt x="2821738" y="3634853"/>
                </a:cubicBezTo>
                <a:lnTo>
                  <a:pt x="2821738" y="3634853"/>
                </a:lnTo>
                <a:lnTo>
                  <a:pt x="2821738" y="3634853"/>
                </a:lnTo>
                <a:lnTo>
                  <a:pt x="2821738" y="3634853"/>
                </a:lnTo>
                <a:cubicBezTo>
                  <a:pt x="2821738" y="3634853"/>
                  <a:pt x="2813027" y="3634853"/>
                  <a:pt x="2813027" y="3626142"/>
                </a:cubicBezTo>
                <a:cubicBezTo>
                  <a:pt x="2813027" y="3626142"/>
                  <a:pt x="2813027" y="3626142"/>
                  <a:pt x="2804316" y="3626142"/>
                </a:cubicBezTo>
                <a:lnTo>
                  <a:pt x="2770268" y="3608720"/>
                </a:lnTo>
                <a:cubicBezTo>
                  <a:pt x="2752846" y="3591298"/>
                  <a:pt x="2744932" y="3583383"/>
                  <a:pt x="2736221" y="3583383"/>
                </a:cubicBezTo>
                <a:lnTo>
                  <a:pt x="2736221" y="3583383"/>
                </a:lnTo>
                <a:cubicBezTo>
                  <a:pt x="2736221" y="3583383"/>
                  <a:pt x="2727510" y="3583383"/>
                  <a:pt x="2727510" y="3574672"/>
                </a:cubicBezTo>
                <a:cubicBezTo>
                  <a:pt x="2727510" y="3574672"/>
                  <a:pt x="2727510" y="3574672"/>
                  <a:pt x="2718799" y="3574672"/>
                </a:cubicBezTo>
                <a:cubicBezTo>
                  <a:pt x="2701377" y="3565961"/>
                  <a:pt x="2684751" y="3549336"/>
                  <a:pt x="2667338" y="3531922"/>
                </a:cubicBezTo>
                <a:lnTo>
                  <a:pt x="2667338" y="3531922"/>
                </a:lnTo>
                <a:cubicBezTo>
                  <a:pt x="2667338" y="3531922"/>
                  <a:pt x="2667338" y="3531922"/>
                  <a:pt x="2658627" y="3531922"/>
                </a:cubicBezTo>
                <a:lnTo>
                  <a:pt x="2658627" y="3531922"/>
                </a:lnTo>
                <a:cubicBezTo>
                  <a:pt x="2649916" y="3523211"/>
                  <a:pt x="2641205" y="3514500"/>
                  <a:pt x="2633290" y="3506586"/>
                </a:cubicBezTo>
                <a:lnTo>
                  <a:pt x="2633290" y="3506586"/>
                </a:lnTo>
                <a:cubicBezTo>
                  <a:pt x="2624579" y="3497875"/>
                  <a:pt x="2615868" y="3489163"/>
                  <a:pt x="2607954" y="3489163"/>
                </a:cubicBezTo>
                <a:lnTo>
                  <a:pt x="2607954" y="3489163"/>
                </a:lnTo>
                <a:lnTo>
                  <a:pt x="2607954" y="3489163"/>
                </a:lnTo>
                <a:lnTo>
                  <a:pt x="2607954" y="3489163"/>
                </a:lnTo>
                <a:cubicBezTo>
                  <a:pt x="2599243" y="3480452"/>
                  <a:pt x="2590532" y="3471741"/>
                  <a:pt x="2582617" y="3463827"/>
                </a:cubicBezTo>
                <a:cubicBezTo>
                  <a:pt x="2573906" y="3455116"/>
                  <a:pt x="2565195" y="3446405"/>
                  <a:pt x="2565195" y="3438491"/>
                </a:cubicBezTo>
                <a:lnTo>
                  <a:pt x="2565195" y="3438491"/>
                </a:lnTo>
                <a:lnTo>
                  <a:pt x="2565195" y="3438491"/>
                </a:lnTo>
                <a:cubicBezTo>
                  <a:pt x="2556484" y="3429779"/>
                  <a:pt x="2556484" y="3421069"/>
                  <a:pt x="2547773" y="3413154"/>
                </a:cubicBezTo>
                <a:cubicBezTo>
                  <a:pt x="2539062" y="3404443"/>
                  <a:pt x="2539062" y="3395732"/>
                  <a:pt x="2530351" y="3387817"/>
                </a:cubicBezTo>
                <a:lnTo>
                  <a:pt x="2530351" y="3387817"/>
                </a:lnTo>
                <a:cubicBezTo>
                  <a:pt x="2512929" y="3353770"/>
                  <a:pt x="2505014" y="3327646"/>
                  <a:pt x="2505014" y="3293598"/>
                </a:cubicBezTo>
                <a:lnTo>
                  <a:pt x="2505014" y="3293598"/>
                </a:lnTo>
                <a:lnTo>
                  <a:pt x="2505014" y="3293598"/>
                </a:lnTo>
                <a:cubicBezTo>
                  <a:pt x="2505014" y="3284887"/>
                  <a:pt x="2505014" y="3276176"/>
                  <a:pt x="2505014" y="3276176"/>
                </a:cubicBezTo>
                <a:lnTo>
                  <a:pt x="2505014" y="3276176"/>
                </a:lnTo>
                <a:lnTo>
                  <a:pt x="2505014" y="3276176"/>
                </a:lnTo>
                <a:cubicBezTo>
                  <a:pt x="2505014" y="3258754"/>
                  <a:pt x="2505014" y="3242128"/>
                  <a:pt x="2513726" y="3216004"/>
                </a:cubicBezTo>
                <a:lnTo>
                  <a:pt x="2513726" y="3216004"/>
                </a:lnTo>
                <a:cubicBezTo>
                  <a:pt x="2556475" y="3079034"/>
                  <a:pt x="2718782" y="2950776"/>
                  <a:pt x="2966596" y="2856556"/>
                </a:cubicBezTo>
                <a:lnTo>
                  <a:pt x="2975307" y="2856556"/>
                </a:lnTo>
                <a:cubicBezTo>
                  <a:pt x="3180363" y="2779759"/>
                  <a:pt x="3428177" y="2728298"/>
                  <a:pt x="3727453" y="2728298"/>
                </a:cubicBezTo>
                <a:cubicBezTo>
                  <a:pt x="4437672" y="2710893"/>
                  <a:pt x="4934089" y="3002254"/>
                  <a:pt x="4934089" y="3266694"/>
                </a:cubicBezTo>
                <a:close/>
                <a:moveTo>
                  <a:pt x="1530425" y="316698"/>
                </a:moveTo>
                <a:cubicBezTo>
                  <a:pt x="2248532" y="316698"/>
                  <a:pt x="2744949" y="607262"/>
                  <a:pt x="2744949" y="872499"/>
                </a:cubicBezTo>
                <a:cubicBezTo>
                  <a:pt x="2744949" y="1137735"/>
                  <a:pt x="2249320" y="1428300"/>
                  <a:pt x="1530425" y="1428300"/>
                </a:cubicBezTo>
                <a:cubicBezTo>
                  <a:pt x="811530" y="1428300"/>
                  <a:pt x="315901" y="1137735"/>
                  <a:pt x="315901" y="872499"/>
                </a:cubicBezTo>
                <a:cubicBezTo>
                  <a:pt x="316698" y="615973"/>
                  <a:pt x="812318" y="316698"/>
                  <a:pt x="1530425" y="316698"/>
                </a:cubicBezTo>
                <a:close/>
                <a:moveTo>
                  <a:pt x="316698" y="4523968"/>
                </a:moveTo>
                <a:lnTo>
                  <a:pt x="316698" y="4190645"/>
                </a:lnTo>
                <a:cubicBezTo>
                  <a:pt x="598551" y="4395701"/>
                  <a:pt x="1034805" y="4523968"/>
                  <a:pt x="1531213" y="4523968"/>
                </a:cubicBezTo>
                <a:cubicBezTo>
                  <a:pt x="1762402" y="4523968"/>
                  <a:pt x="1984083" y="4498632"/>
                  <a:pt x="2181225" y="4447171"/>
                </a:cubicBezTo>
                <a:lnTo>
                  <a:pt x="2181225" y="4994261"/>
                </a:lnTo>
                <a:cubicBezTo>
                  <a:pt x="1984871" y="5054433"/>
                  <a:pt x="1762393" y="5088480"/>
                  <a:pt x="1531213" y="5088480"/>
                </a:cubicBezTo>
                <a:cubicBezTo>
                  <a:pt x="812318" y="5079769"/>
                  <a:pt x="316698" y="4789196"/>
                  <a:pt x="316698" y="4523968"/>
                </a:cubicBezTo>
                <a:close/>
                <a:moveTo>
                  <a:pt x="4934089" y="5986298"/>
                </a:moveTo>
                <a:cubicBezTo>
                  <a:pt x="4934089" y="6251526"/>
                  <a:pt x="4438460" y="6542099"/>
                  <a:pt x="3719565" y="6542099"/>
                </a:cubicBezTo>
                <a:cubicBezTo>
                  <a:pt x="3000669" y="6542099"/>
                  <a:pt x="2505041" y="6251535"/>
                  <a:pt x="2505041" y="5986298"/>
                </a:cubicBezTo>
                <a:lnTo>
                  <a:pt x="2505041" y="5652975"/>
                </a:lnTo>
                <a:cubicBezTo>
                  <a:pt x="2786894" y="5858031"/>
                  <a:pt x="3223139" y="5986298"/>
                  <a:pt x="3719565" y="5986298"/>
                </a:cubicBezTo>
                <a:cubicBezTo>
                  <a:pt x="4215990" y="5986298"/>
                  <a:pt x="4660141" y="5858040"/>
                  <a:pt x="4934089" y="5652975"/>
                </a:cubicBezTo>
                <a:lnTo>
                  <a:pt x="4934089" y="5986298"/>
                </a:lnTo>
                <a:close/>
              </a:path>
            </a:pathLst>
          </a:custGeom>
          <a:solidFill>
            <a:schemeClr val="bg1"/>
          </a:solidFill>
          <a:ln w="8659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37950067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ángulo 47">
            <a:extLst>
              <a:ext uri="{FF2B5EF4-FFF2-40B4-BE49-F238E27FC236}">
                <a16:creationId xmlns:a16="http://schemas.microsoft.com/office/drawing/2014/main" xmlns="" id="{1AB480B7-9498-E34E-94BB-994EB2634CE8}"/>
              </a:ext>
            </a:extLst>
          </p:cNvPr>
          <p:cNvSpPr/>
          <p:nvPr/>
        </p:nvSpPr>
        <p:spPr>
          <a:xfrm flipH="1">
            <a:off x="-8387" y="0"/>
            <a:ext cx="5294760" cy="6858000"/>
          </a:xfrm>
          <a:prstGeom prst="rect">
            <a:avLst/>
          </a:prstGeom>
          <a:gradFill flip="none" rotWithShape="1">
            <a:gsLst>
              <a:gs pos="66000">
                <a:srgbClr val="0070C0">
                  <a:alpha val="0"/>
                </a:srgbClr>
              </a:gs>
              <a:gs pos="6000">
                <a:srgbClr val="0066FF">
                  <a:alpha val="63137"/>
                </a:srgbClr>
              </a:gs>
              <a:gs pos="100000">
                <a:schemeClr val="tx1"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xmlns="" id="{25396D9C-FD3A-3146-B5A6-DC762AE1E539}"/>
              </a:ext>
            </a:extLst>
          </p:cNvPr>
          <p:cNvSpPr/>
          <p:nvPr/>
        </p:nvSpPr>
        <p:spPr>
          <a:xfrm>
            <a:off x="7561573" y="0"/>
            <a:ext cx="4630428" cy="6711696"/>
          </a:xfrm>
          <a:prstGeom prst="rect">
            <a:avLst/>
          </a:prstGeom>
          <a:gradFill flip="none" rotWithShape="1">
            <a:gsLst>
              <a:gs pos="66000">
                <a:srgbClr val="0070C0">
                  <a:alpha val="0"/>
                </a:srgbClr>
              </a:gs>
              <a:gs pos="6000">
                <a:srgbClr val="0066FF">
                  <a:alpha val="63137"/>
                </a:srgbClr>
              </a:gs>
              <a:gs pos="100000">
                <a:schemeClr val="tx1"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47" name="Line">
            <a:extLst>
              <a:ext uri="{FF2B5EF4-FFF2-40B4-BE49-F238E27FC236}">
                <a16:creationId xmlns:a16="http://schemas.microsoft.com/office/drawing/2014/main" xmlns="" id="{811D24B2-4040-6749-A38B-B885A1EA2AB1}"/>
              </a:ext>
            </a:extLst>
          </p:cNvPr>
          <p:cNvCxnSpPr>
            <a:cxnSpLocks/>
          </p:cNvCxnSpPr>
          <p:nvPr/>
        </p:nvCxnSpPr>
        <p:spPr>
          <a:xfrm flipV="1">
            <a:off x="-4193" y="2418090"/>
            <a:ext cx="12192000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reparación 11">
            <a:extLst>
              <a:ext uri="{FF2B5EF4-FFF2-40B4-BE49-F238E27FC236}">
                <a16:creationId xmlns:a16="http://schemas.microsoft.com/office/drawing/2014/main" xmlns="" id="{CAF652D9-CD1C-5B4B-90B4-A50472B1234A}"/>
              </a:ext>
            </a:extLst>
          </p:cNvPr>
          <p:cNvSpPr/>
          <p:nvPr/>
        </p:nvSpPr>
        <p:spPr>
          <a:xfrm>
            <a:off x="1546799" y="1813103"/>
            <a:ext cx="9244700" cy="1223966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00" h="10001">
                <a:moveTo>
                  <a:pt x="0" y="4943"/>
                </a:moveTo>
                <a:lnTo>
                  <a:pt x="910" y="0"/>
                </a:lnTo>
                <a:lnTo>
                  <a:pt x="9271" y="1"/>
                </a:lnTo>
                <a:lnTo>
                  <a:pt x="10000" y="4943"/>
                </a:lnTo>
                <a:lnTo>
                  <a:pt x="9242" y="10001"/>
                </a:lnTo>
                <a:lnTo>
                  <a:pt x="896" y="10001"/>
                </a:lnTo>
                <a:lnTo>
                  <a:pt x="0" y="4943"/>
                </a:lnTo>
                <a:close/>
              </a:path>
            </a:pathLst>
          </a:custGeom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3" name="#sl-pollquestion()">
            <a:extLst>
              <a:ext uri="{FF2B5EF4-FFF2-40B4-BE49-F238E27FC236}">
                <a16:creationId xmlns:a16="http://schemas.microsoft.com/office/drawing/2014/main" xmlns="" id="{6FBD2A0E-EFCF-F149-BCCC-F2BB4C0BF3C5}"/>
              </a:ext>
            </a:extLst>
          </p:cNvPr>
          <p:cNvSpPr txBox="1"/>
          <p:nvPr/>
        </p:nvSpPr>
        <p:spPr>
          <a:xfrm>
            <a:off x="2349305" y="1822393"/>
            <a:ext cx="7695027" cy="1214676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3.What </a:t>
            </a:r>
            <a:r>
              <a:rPr lang="en-US" sz="2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are the documents required for SLI loans?</a:t>
            </a:r>
            <a:endParaRPr lang="en-US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6" name="Line">
            <a:extLst>
              <a:ext uri="{FF2B5EF4-FFF2-40B4-BE49-F238E27FC236}">
                <a16:creationId xmlns:a16="http://schemas.microsoft.com/office/drawing/2014/main" xmlns="" id="{1C79C0BE-EB0A-A94C-8F13-9F6045129307}"/>
              </a:ext>
            </a:extLst>
          </p:cNvPr>
          <p:cNvCxnSpPr>
            <a:cxnSpLocks/>
          </p:cNvCxnSpPr>
          <p:nvPr/>
        </p:nvCxnSpPr>
        <p:spPr>
          <a:xfrm flipV="1">
            <a:off x="-4193" y="4074160"/>
            <a:ext cx="12192000" cy="1"/>
          </a:xfrm>
          <a:prstGeom prst="line">
            <a:avLst/>
          </a:prstGeom>
          <a:ln w="15875">
            <a:solidFill>
              <a:schemeClr val="bg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Preparación 11">
            <a:extLst>
              <a:ext uri="{FF2B5EF4-FFF2-40B4-BE49-F238E27FC236}">
                <a16:creationId xmlns:a16="http://schemas.microsoft.com/office/drawing/2014/main" xmlns="" id="{848692AB-EE00-C842-99B8-0AFF9FD6CC19}"/>
              </a:ext>
            </a:extLst>
          </p:cNvPr>
          <p:cNvSpPr/>
          <p:nvPr/>
        </p:nvSpPr>
        <p:spPr>
          <a:xfrm>
            <a:off x="1546799" y="36941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5" name="#sl-pollquestion()">
            <a:extLst>
              <a:ext uri="{FF2B5EF4-FFF2-40B4-BE49-F238E27FC236}">
                <a16:creationId xmlns:a16="http://schemas.microsoft.com/office/drawing/2014/main" xmlns="" id="{B96DD80A-CE7B-9E4B-B40F-6D8C2A8DBE70}"/>
              </a:ext>
            </a:extLst>
          </p:cNvPr>
          <p:cNvSpPr txBox="1"/>
          <p:nvPr/>
        </p:nvSpPr>
        <p:spPr>
          <a:xfrm>
            <a:off x="2676901" y="3769454"/>
            <a:ext cx="2451817" cy="609411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US" sz="1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Identity proof, address proof, and income proof</a:t>
            </a:r>
            <a:endParaRPr lang="en-US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8" name="#sl-pollquestion()">
            <a:extLst>
              <a:ext uri="{FF2B5EF4-FFF2-40B4-BE49-F238E27FC236}">
                <a16:creationId xmlns:a16="http://schemas.microsoft.com/office/drawing/2014/main" xmlns="" id="{00EA3EF0-06B7-5349-9728-976389CD76D8}"/>
              </a:ext>
            </a:extLst>
          </p:cNvPr>
          <p:cNvSpPr txBox="1"/>
          <p:nvPr/>
        </p:nvSpPr>
        <p:spPr>
          <a:xfrm>
            <a:off x="2103611" y="37181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72" name="Preparación 11">
            <a:extLst>
              <a:ext uri="{FF2B5EF4-FFF2-40B4-BE49-F238E27FC236}">
                <a16:creationId xmlns:a16="http://schemas.microsoft.com/office/drawing/2014/main" xmlns="" id="{41A6537D-DDBB-8742-8D63-D51FAA9CB7D8}"/>
              </a:ext>
            </a:extLst>
          </p:cNvPr>
          <p:cNvSpPr/>
          <p:nvPr/>
        </p:nvSpPr>
        <p:spPr>
          <a:xfrm>
            <a:off x="6431471" y="36941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3" name="#sl-pollquestion()">
            <a:extLst>
              <a:ext uri="{FF2B5EF4-FFF2-40B4-BE49-F238E27FC236}">
                <a16:creationId xmlns:a16="http://schemas.microsoft.com/office/drawing/2014/main" xmlns="" id="{6A135BD5-954E-8D47-9241-5F5B54599E36}"/>
              </a:ext>
            </a:extLst>
          </p:cNvPr>
          <p:cNvSpPr txBox="1"/>
          <p:nvPr/>
        </p:nvSpPr>
        <p:spPr>
          <a:xfrm>
            <a:off x="7561573" y="37181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 fontScale="70000" lnSpcReduction="20000"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Identity proof, address proof, and security ownership proof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4" name="#sl-pollquestion()">
            <a:extLst>
              <a:ext uri="{FF2B5EF4-FFF2-40B4-BE49-F238E27FC236}">
                <a16:creationId xmlns:a16="http://schemas.microsoft.com/office/drawing/2014/main" xmlns="" id="{8682620F-59D5-0B45-8A05-EC8E333643B3}"/>
              </a:ext>
            </a:extLst>
          </p:cNvPr>
          <p:cNvSpPr txBox="1"/>
          <p:nvPr/>
        </p:nvSpPr>
        <p:spPr>
          <a:xfrm>
            <a:off x="6988283" y="37181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cxnSp>
        <p:nvCxnSpPr>
          <p:cNvPr id="75" name="Line">
            <a:extLst>
              <a:ext uri="{FF2B5EF4-FFF2-40B4-BE49-F238E27FC236}">
                <a16:creationId xmlns:a16="http://schemas.microsoft.com/office/drawing/2014/main" xmlns="" id="{09A11289-E666-F449-8F31-C00411D0D04B}"/>
              </a:ext>
            </a:extLst>
          </p:cNvPr>
          <p:cNvCxnSpPr>
            <a:cxnSpLocks/>
          </p:cNvCxnSpPr>
          <p:nvPr/>
        </p:nvCxnSpPr>
        <p:spPr>
          <a:xfrm flipV="1">
            <a:off x="-4193" y="5255260"/>
            <a:ext cx="12192000" cy="1"/>
          </a:xfrm>
          <a:prstGeom prst="line">
            <a:avLst/>
          </a:prstGeom>
          <a:ln w="15875">
            <a:solidFill>
              <a:schemeClr val="bg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Preparación 11">
            <a:extLst>
              <a:ext uri="{FF2B5EF4-FFF2-40B4-BE49-F238E27FC236}">
                <a16:creationId xmlns:a16="http://schemas.microsoft.com/office/drawing/2014/main" xmlns="" id="{A7238361-FFA3-6D4D-98B3-902DC0C2E9E0}"/>
              </a:ext>
            </a:extLst>
          </p:cNvPr>
          <p:cNvSpPr/>
          <p:nvPr/>
        </p:nvSpPr>
        <p:spPr>
          <a:xfrm>
            <a:off x="1546799" y="48752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7" name="#sl-pollquestion()">
            <a:extLst>
              <a:ext uri="{FF2B5EF4-FFF2-40B4-BE49-F238E27FC236}">
                <a16:creationId xmlns:a16="http://schemas.microsoft.com/office/drawing/2014/main" xmlns="" id="{A1714D6F-4969-9440-93F7-C6FE9D56552F}"/>
              </a:ext>
            </a:extLst>
          </p:cNvPr>
          <p:cNvSpPr txBox="1"/>
          <p:nvPr/>
        </p:nvSpPr>
        <p:spPr>
          <a:xfrm>
            <a:off x="2676901" y="48992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 fontScale="70000" lnSpcReduction="20000"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Identity proof, address proof, and security valuation report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8" name="#sl-pollquestion()">
            <a:extLst>
              <a:ext uri="{FF2B5EF4-FFF2-40B4-BE49-F238E27FC236}">
                <a16:creationId xmlns:a16="http://schemas.microsoft.com/office/drawing/2014/main" xmlns="" id="{6FC89022-6311-2546-B0A9-2E75FD9D918E}"/>
              </a:ext>
            </a:extLst>
          </p:cNvPr>
          <p:cNvSpPr txBox="1"/>
          <p:nvPr/>
        </p:nvSpPr>
        <p:spPr>
          <a:xfrm>
            <a:off x="2103611" y="48992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79" name="Preparación 11">
            <a:extLst>
              <a:ext uri="{FF2B5EF4-FFF2-40B4-BE49-F238E27FC236}">
                <a16:creationId xmlns:a16="http://schemas.microsoft.com/office/drawing/2014/main" xmlns="" id="{838959BF-9968-0B45-A325-CA8973B01CC9}"/>
              </a:ext>
            </a:extLst>
          </p:cNvPr>
          <p:cNvSpPr/>
          <p:nvPr/>
        </p:nvSpPr>
        <p:spPr>
          <a:xfrm>
            <a:off x="6431471" y="48752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0" name="#sl-pollquestion()">
            <a:extLst>
              <a:ext uri="{FF2B5EF4-FFF2-40B4-BE49-F238E27FC236}">
                <a16:creationId xmlns:a16="http://schemas.microsoft.com/office/drawing/2014/main" xmlns="" id="{7AFC2D58-C574-7342-A4B8-47C730861369}"/>
              </a:ext>
            </a:extLst>
          </p:cNvPr>
          <p:cNvSpPr txBox="1"/>
          <p:nvPr/>
        </p:nvSpPr>
        <p:spPr>
          <a:xfrm>
            <a:off x="7561573" y="48992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 fontScale="70000" lnSpcReduction="20000"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Identity proof, address proof, and security pledge form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1" name="#sl-pollquestion()">
            <a:extLst>
              <a:ext uri="{FF2B5EF4-FFF2-40B4-BE49-F238E27FC236}">
                <a16:creationId xmlns:a16="http://schemas.microsoft.com/office/drawing/2014/main" xmlns="" id="{6AB06E8C-7AA9-2F4C-B523-1FE4D318A697}"/>
              </a:ext>
            </a:extLst>
          </p:cNvPr>
          <p:cNvSpPr txBox="1"/>
          <p:nvPr/>
        </p:nvSpPr>
        <p:spPr>
          <a:xfrm>
            <a:off x="6988283" y="48992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p:txBody>
      </p:sp>
      <p:sp>
        <p:nvSpPr>
          <p:cNvPr id="37" name="Rectángulo redondeado 36">
            <a:extLst>
              <a:ext uri="{FF2B5EF4-FFF2-40B4-BE49-F238E27FC236}">
                <a16:creationId xmlns:a16="http://schemas.microsoft.com/office/drawing/2014/main" xmlns="" id="{4E4F740E-9FA0-544D-9C48-FF40555CCD1B}"/>
              </a:ext>
            </a:extLst>
          </p:cNvPr>
          <p:cNvSpPr/>
          <p:nvPr/>
        </p:nvSpPr>
        <p:spPr>
          <a:xfrm>
            <a:off x="9685794" y="382854"/>
            <a:ext cx="1916456" cy="650419"/>
          </a:xfrm>
          <a:prstGeom prst="roundRect">
            <a:avLst/>
          </a:prstGeom>
          <a:gradFill flip="none" rotWithShape="1">
            <a:gsLst>
              <a:gs pos="99000">
                <a:srgbClr val="BD0DFF"/>
              </a:gs>
              <a:gs pos="47000">
                <a:srgbClr val="0053FF"/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600" b="1" dirty="0"/>
              <a:t>  </a:t>
            </a:r>
            <a:r>
              <a:rPr lang="es-ES" sz="1600" b="1" dirty="0" smtClean="0"/>
              <a:t>10 </a:t>
            </a:r>
            <a:r>
              <a:rPr lang="es-ES" sz="1600" b="1" dirty="0" err="1"/>
              <a:t>Points</a:t>
            </a:r>
            <a:endParaRPr lang="es-ES" sz="1600" b="1" dirty="0"/>
          </a:p>
        </p:txBody>
      </p:sp>
      <p:sp>
        <p:nvSpPr>
          <p:cNvPr id="45" name="Forma libre 44">
            <a:extLst>
              <a:ext uri="{FF2B5EF4-FFF2-40B4-BE49-F238E27FC236}">
                <a16:creationId xmlns:a16="http://schemas.microsoft.com/office/drawing/2014/main" xmlns="" id="{B4655D22-7350-DE4D-A43F-D63F713602A2}"/>
              </a:ext>
            </a:extLst>
          </p:cNvPr>
          <p:cNvSpPr/>
          <p:nvPr/>
        </p:nvSpPr>
        <p:spPr>
          <a:xfrm>
            <a:off x="11177054" y="530739"/>
            <a:ext cx="271701" cy="354647"/>
          </a:xfrm>
          <a:custGeom>
            <a:avLst/>
            <a:gdLst>
              <a:gd name="connsiteX0" fmla="*/ 5249990 w 5247409"/>
              <a:gd name="connsiteY0" fmla="*/ 3266694 h 6849340"/>
              <a:gd name="connsiteX1" fmla="*/ 3719565 w 5247409"/>
              <a:gd name="connsiteY1" fmla="*/ 2394204 h 6849340"/>
              <a:gd name="connsiteX2" fmla="*/ 3069553 w 5247409"/>
              <a:gd name="connsiteY2" fmla="*/ 2479713 h 6849340"/>
              <a:gd name="connsiteX3" fmla="*/ 3069553 w 5247409"/>
              <a:gd name="connsiteY3" fmla="*/ 1813075 h 6849340"/>
              <a:gd name="connsiteX4" fmla="*/ 3069553 w 5247409"/>
              <a:gd name="connsiteY4" fmla="*/ 1787739 h 6849340"/>
              <a:gd name="connsiteX5" fmla="*/ 3069553 w 5247409"/>
              <a:gd name="connsiteY5" fmla="*/ 1762402 h 6849340"/>
              <a:gd name="connsiteX6" fmla="*/ 3069553 w 5247409"/>
              <a:gd name="connsiteY6" fmla="*/ 872490 h 6849340"/>
              <a:gd name="connsiteX7" fmla="*/ 1539136 w 5247409"/>
              <a:gd name="connsiteY7" fmla="*/ 0 h 6849340"/>
              <a:gd name="connsiteX8" fmla="*/ 0 w 5247409"/>
              <a:gd name="connsiteY8" fmla="*/ 872490 h 6849340"/>
              <a:gd name="connsiteX9" fmla="*/ 0 w 5247409"/>
              <a:gd name="connsiteY9" fmla="*/ 1744980 h 6849340"/>
              <a:gd name="connsiteX10" fmla="*/ 0 w 5247409"/>
              <a:gd name="connsiteY10" fmla="*/ 1770317 h 6849340"/>
              <a:gd name="connsiteX11" fmla="*/ 0 w 5247409"/>
              <a:gd name="connsiteY11" fmla="*/ 1795653 h 6849340"/>
              <a:gd name="connsiteX12" fmla="*/ 0 w 5247409"/>
              <a:gd name="connsiteY12" fmla="*/ 2668143 h 6849340"/>
              <a:gd name="connsiteX13" fmla="*/ 0 w 5247409"/>
              <a:gd name="connsiteY13" fmla="*/ 2693480 h 6849340"/>
              <a:gd name="connsiteX14" fmla="*/ 0 w 5247409"/>
              <a:gd name="connsiteY14" fmla="*/ 2718816 h 6849340"/>
              <a:gd name="connsiteX15" fmla="*/ 0 w 5247409"/>
              <a:gd name="connsiteY15" fmla="*/ 3591306 h 6849340"/>
              <a:gd name="connsiteX16" fmla="*/ 0 w 5247409"/>
              <a:gd name="connsiteY16" fmla="*/ 3616643 h 6849340"/>
              <a:gd name="connsiteX17" fmla="*/ 0 w 5247409"/>
              <a:gd name="connsiteY17" fmla="*/ 3641979 h 6849340"/>
              <a:gd name="connsiteX18" fmla="*/ 0 w 5247409"/>
              <a:gd name="connsiteY18" fmla="*/ 4522384 h 6849340"/>
              <a:gd name="connsiteX19" fmla="*/ 1530425 w 5247409"/>
              <a:gd name="connsiteY19" fmla="*/ 5394874 h 6849340"/>
              <a:gd name="connsiteX20" fmla="*/ 2180437 w 5247409"/>
              <a:gd name="connsiteY20" fmla="*/ 5318076 h 6849340"/>
              <a:gd name="connsiteX21" fmla="*/ 2180437 w 5247409"/>
              <a:gd name="connsiteY21" fmla="*/ 5984714 h 6849340"/>
              <a:gd name="connsiteX22" fmla="*/ 3710862 w 5247409"/>
              <a:gd name="connsiteY22" fmla="*/ 6857204 h 6849340"/>
              <a:gd name="connsiteX23" fmla="*/ 5241288 w 5247409"/>
              <a:gd name="connsiteY23" fmla="*/ 5984714 h 6849340"/>
              <a:gd name="connsiteX24" fmla="*/ 5241288 w 5247409"/>
              <a:gd name="connsiteY24" fmla="*/ 5113808 h 6849340"/>
              <a:gd name="connsiteX25" fmla="*/ 5241288 w 5247409"/>
              <a:gd name="connsiteY25" fmla="*/ 5088472 h 6849340"/>
              <a:gd name="connsiteX26" fmla="*/ 5241288 w 5247409"/>
              <a:gd name="connsiteY26" fmla="*/ 5063135 h 6849340"/>
              <a:gd name="connsiteX27" fmla="*/ 5241288 w 5247409"/>
              <a:gd name="connsiteY27" fmla="*/ 4190645 h 6849340"/>
              <a:gd name="connsiteX28" fmla="*/ 5241288 w 5247409"/>
              <a:gd name="connsiteY28" fmla="*/ 4165309 h 6849340"/>
              <a:gd name="connsiteX29" fmla="*/ 5241288 w 5247409"/>
              <a:gd name="connsiteY29" fmla="*/ 4139972 h 6849340"/>
              <a:gd name="connsiteX30" fmla="*/ 5241288 w 5247409"/>
              <a:gd name="connsiteY30" fmla="*/ 3266694 h 6849340"/>
              <a:gd name="connsiteX31" fmla="*/ 5249990 w 5247409"/>
              <a:gd name="connsiteY31" fmla="*/ 3266694 h 6849340"/>
              <a:gd name="connsiteX32" fmla="*/ 402206 w 5247409"/>
              <a:gd name="connsiteY32" fmla="*/ 1471041 h 6849340"/>
              <a:gd name="connsiteX33" fmla="*/ 436254 w 5247409"/>
              <a:gd name="connsiteY33" fmla="*/ 1488463 h 6849340"/>
              <a:gd name="connsiteX34" fmla="*/ 555801 w 5247409"/>
              <a:gd name="connsiteY34" fmla="*/ 1548635 h 6849340"/>
              <a:gd name="connsiteX35" fmla="*/ 555801 w 5247409"/>
              <a:gd name="connsiteY35" fmla="*/ 1548635 h 6849340"/>
              <a:gd name="connsiteX36" fmla="*/ 684060 w 5247409"/>
              <a:gd name="connsiteY36" fmla="*/ 1600096 h 6849340"/>
              <a:gd name="connsiteX37" fmla="*/ 726809 w 5247409"/>
              <a:gd name="connsiteY37" fmla="*/ 1617518 h 6849340"/>
              <a:gd name="connsiteX38" fmla="*/ 821029 w 5247409"/>
              <a:gd name="connsiteY38" fmla="*/ 1651566 h 6849340"/>
              <a:gd name="connsiteX39" fmla="*/ 881201 w 5247409"/>
              <a:gd name="connsiteY39" fmla="*/ 1668988 h 6849340"/>
              <a:gd name="connsiteX40" fmla="*/ 975421 w 5247409"/>
              <a:gd name="connsiteY40" fmla="*/ 1694324 h 6849340"/>
              <a:gd name="connsiteX41" fmla="*/ 1035593 w 5247409"/>
              <a:gd name="connsiteY41" fmla="*/ 1703035 h 6849340"/>
              <a:gd name="connsiteX42" fmla="*/ 1138515 w 5247409"/>
              <a:gd name="connsiteY42" fmla="*/ 1720458 h 6849340"/>
              <a:gd name="connsiteX43" fmla="*/ 1198687 w 5247409"/>
              <a:gd name="connsiteY43" fmla="*/ 1729169 h 6849340"/>
              <a:gd name="connsiteX44" fmla="*/ 1309532 w 5247409"/>
              <a:gd name="connsiteY44" fmla="*/ 1737880 h 6849340"/>
              <a:gd name="connsiteX45" fmla="*/ 1360993 w 5247409"/>
              <a:gd name="connsiteY45" fmla="*/ 1746591 h 6849340"/>
              <a:gd name="connsiteX46" fmla="*/ 1532010 w 5247409"/>
              <a:gd name="connsiteY46" fmla="*/ 1755302 h 6849340"/>
              <a:gd name="connsiteX47" fmla="*/ 1703027 w 5247409"/>
              <a:gd name="connsiteY47" fmla="*/ 1746591 h 6849340"/>
              <a:gd name="connsiteX48" fmla="*/ 1754488 w 5247409"/>
              <a:gd name="connsiteY48" fmla="*/ 1737880 h 6849340"/>
              <a:gd name="connsiteX49" fmla="*/ 1865333 w 5247409"/>
              <a:gd name="connsiteY49" fmla="*/ 1729169 h 6849340"/>
              <a:gd name="connsiteX50" fmla="*/ 1925505 w 5247409"/>
              <a:gd name="connsiteY50" fmla="*/ 1720458 h 6849340"/>
              <a:gd name="connsiteX51" fmla="*/ 2028427 w 5247409"/>
              <a:gd name="connsiteY51" fmla="*/ 1703035 h 6849340"/>
              <a:gd name="connsiteX52" fmla="*/ 2088599 w 5247409"/>
              <a:gd name="connsiteY52" fmla="*/ 1694324 h 6849340"/>
              <a:gd name="connsiteX53" fmla="*/ 2182818 w 5247409"/>
              <a:gd name="connsiteY53" fmla="*/ 1668988 h 6849340"/>
              <a:gd name="connsiteX54" fmla="*/ 2242991 w 5247409"/>
              <a:gd name="connsiteY54" fmla="*/ 1651566 h 6849340"/>
              <a:gd name="connsiteX55" fmla="*/ 2337210 w 5247409"/>
              <a:gd name="connsiteY55" fmla="*/ 1617518 h 6849340"/>
              <a:gd name="connsiteX56" fmla="*/ 2379960 w 5247409"/>
              <a:gd name="connsiteY56" fmla="*/ 1600096 h 6849340"/>
              <a:gd name="connsiteX57" fmla="*/ 2508218 w 5247409"/>
              <a:gd name="connsiteY57" fmla="*/ 1548635 h 6849340"/>
              <a:gd name="connsiteX58" fmla="*/ 2508218 w 5247409"/>
              <a:gd name="connsiteY58" fmla="*/ 1548635 h 6849340"/>
              <a:gd name="connsiteX59" fmla="*/ 2627766 w 5247409"/>
              <a:gd name="connsiteY59" fmla="*/ 1488463 h 6849340"/>
              <a:gd name="connsiteX60" fmla="*/ 2661813 w 5247409"/>
              <a:gd name="connsiteY60" fmla="*/ 1471041 h 6849340"/>
              <a:gd name="connsiteX61" fmla="*/ 2738611 w 5247409"/>
              <a:gd name="connsiteY61" fmla="*/ 1419580 h 6849340"/>
              <a:gd name="connsiteX62" fmla="*/ 2756033 w 5247409"/>
              <a:gd name="connsiteY62" fmla="*/ 1410869 h 6849340"/>
              <a:gd name="connsiteX63" fmla="*/ 2756033 w 5247409"/>
              <a:gd name="connsiteY63" fmla="*/ 1744192 h 6849340"/>
              <a:gd name="connsiteX64" fmla="*/ 1541509 w 5247409"/>
              <a:gd name="connsiteY64" fmla="*/ 2299993 h 6849340"/>
              <a:gd name="connsiteX65" fmla="*/ 326985 w 5247409"/>
              <a:gd name="connsiteY65" fmla="*/ 1744192 h 6849340"/>
              <a:gd name="connsiteX66" fmla="*/ 326985 w 5247409"/>
              <a:gd name="connsiteY66" fmla="*/ 1410869 h 6849340"/>
              <a:gd name="connsiteX67" fmla="*/ 344407 w 5247409"/>
              <a:gd name="connsiteY67" fmla="*/ 1419580 h 6849340"/>
              <a:gd name="connsiteX68" fmla="*/ 402206 w 5247409"/>
              <a:gd name="connsiteY68" fmla="*/ 1471041 h 6849340"/>
              <a:gd name="connsiteX69" fmla="*/ 3010177 w 5247409"/>
              <a:gd name="connsiteY69" fmla="*/ 4036262 h 6849340"/>
              <a:gd name="connsiteX70" fmla="*/ 3070349 w 5247409"/>
              <a:gd name="connsiteY70" fmla="*/ 4053684 h 6849340"/>
              <a:gd name="connsiteX71" fmla="*/ 3164569 w 5247409"/>
              <a:gd name="connsiteY71" fmla="*/ 4079021 h 6849340"/>
              <a:gd name="connsiteX72" fmla="*/ 3224741 w 5247409"/>
              <a:gd name="connsiteY72" fmla="*/ 4087732 h 6849340"/>
              <a:gd name="connsiteX73" fmla="*/ 3327663 w 5247409"/>
              <a:gd name="connsiteY73" fmla="*/ 4105154 h 6849340"/>
              <a:gd name="connsiteX74" fmla="*/ 3387835 w 5247409"/>
              <a:gd name="connsiteY74" fmla="*/ 4113865 h 6849340"/>
              <a:gd name="connsiteX75" fmla="*/ 3498680 w 5247409"/>
              <a:gd name="connsiteY75" fmla="*/ 4122576 h 6849340"/>
              <a:gd name="connsiteX76" fmla="*/ 3550141 w 5247409"/>
              <a:gd name="connsiteY76" fmla="*/ 4131287 h 6849340"/>
              <a:gd name="connsiteX77" fmla="*/ 3721158 w 5247409"/>
              <a:gd name="connsiteY77" fmla="*/ 4139998 h 6849340"/>
              <a:gd name="connsiteX78" fmla="*/ 3892175 w 5247409"/>
              <a:gd name="connsiteY78" fmla="*/ 4131287 h 6849340"/>
              <a:gd name="connsiteX79" fmla="*/ 3943636 w 5247409"/>
              <a:gd name="connsiteY79" fmla="*/ 4122576 h 6849340"/>
              <a:gd name="connsiteX80" fmla="*/ 4054481 w 5247409"/>
              <a:gd name="connsiteY80" fmla="*/ 4113865 h 6849340"/>
              <a:gd name="connsiteX81" fmla="*/ 4114653 w 5247409"/>
              <a:gd name="connsiteY81" fmla="*/ 4105154 h 6849340"/>
              <a:gd name="connsiteX82" fmla="*/ 4217575 w 5247409"/>
              <a:gd name="connsiteY82" fmla="*/ 4087732 h 6849340"/>
              <a:gd name="connsiteX83" fmla="*/ 4277747 w 5247409"/>
              <a:gd name="connsiteY83" fmla="*/ 4079021 h 6849340"/>
              <a:gd name="connsiteX84" fmla="*/ 4371966 w 5247409"/>
              <a:gd name="connsiteY84" fmla="*/ 4053684 h 6849340"/>
              <a:gd name="connsiteX85" fmla="*/ 4432139 w 5247409"/>
              <a:gd name="connsiteY85" fmla="*/ 4036262 h 6849340"/>
              <a:gd name="connsiteX86" fmla="*/ 4526358 w 5247409"/>
              <a:gd name="connsiteY86" fmla="*/ 4002215 h 6849340"/>
              <a:gd name="connsiteX87" fmla="*/ 4569117 w 5247409"/>
              <a:gd name="connsiteY87" fmla="*/ 3984793 h 6849340"/>
              <a:gd name="connsiteX88" fmla="*/ 4697375 w 5247409"/>
              <a:gd name="connsiteY88" fmla="*/ 3933332 h 6849340"/>
              <a:gd name="connsiteX89" fmla="*/ 4697375 w 5247409"/>
              <a:gd name="connsiteY89" fmla="*/ 3933332 h 6849340"/>
              <a:gd name="connsiteX90" fmla="*/ 4816931 w 5247409"/>
              <a:gd name="connsiteY90" fmla="*/ 3873160 h 6849340"/>
              <a:gd name="connsiteX91" fmla="*/ 4850979 w 5247409"/>
              <a:gd name="connsiteY91" fmla="*/ 3855738 h 6849340"/>
              <a:gd name="connsiteX92" fmla="*/ 4927777 w 5247409"/>
              <a:gd name="connsiteY92" fmla="*/ 3804276 h 6849340"/>
              <a:gd name="connsiteX93" fmla="*/ 4945198 w 5247409"/>
              <a:gd name="connsiteY93" fmla="*/ 3795565 h 6849340"/>
              <a:gd name="connsiteX94" fmla="*/ 4945198 w 5247409"/>
              <a:gd name="connsiteY94" fmla="*/ 4128888 h 6849340"/>
              <a:gd name="connsiteX95" fmla="*/ 3730674 w 5247409"/>
              <a:gd name="connsiteY95" fmla="*/ 4684689 h 6849340"/>
              <a:gd name="connsiteX96" fmla="*/ 2943693 w 5247409"/>
              <a:gd name="connsiteY96" fmla="*/ 4547720 h 6849340"/>
              <a:gd name="connsiteX97" fmla="*/ 2934982 w 5247409"/>
              <a:gd name="connsiteY97" fmla="*/ 4539009 h 6849340"/>
              <a:gd name="connsiteX98" fmla="*/ 2516150 w 5247409"/>
              <a:gd name="connsiteY98" fmla="*/ 4179561 h 6849340"/>
              <a:gd name="connsiteX99" fmla="*/ 2516150 w 5247409"/>
              <a:gd name="connsiteY99" fmla="*/ 4170850 h 6849340"/>
              <a:gd name="connsiteX100" fmla="*/ 2516150 w 5247409"/>
              <a:gd name="connsiteY100" fmla="*/ 4145514 h 6849340"/>
              <a:gd name="connsiteX101" fmla="*/ 2516150 w 5247409"/>
              <a:gd name="connsiteY101" fmla="*/ 4145514 h 6849340"/>
              <a:gd name="connsiteX102" fmla="*/ 2516150 w 5247409"/>
              <a:gd name="connsiteY102" fmla="*/ 3786066 h 6849340"/>
              <a:gd name="connsiteX103" fmla="*/ 2558900 w 5247409"/>
              <a:gd name="connsiteY103" fmla="*/ 3820114 h 6849340"/>
              <a:gd name="connsiteX104" fmla="*/ 2558900 w 5247409"/>
              <a:gd name="connsiteY104" fmla="*/ 3820114 h 6849340"/>
              <a:gd name="connsiteX105" fmla="*/ 2567611 w 5247409"/>
              <a:gd name="connsiteY105" fmla="*/ 3820114 h 6849340"/>
              <a:gd name="connsiteX106" fmla="*/ 2585033 w 5247409"/>
              <a:gd name="connsiteY106" fmla="*/ 3828825 h 6849340"/>
              <a:gd name="connsiteX107" fmla="*/ 2585033 w 5247409"/>
              <a:gd name="connsiteY107" fmla="*/ 3828825 h 6849340"/>
              <a:gd name="connsiteX108" fmla="*/ 2627783 w 5247409"/>
              <a:gd name="connsiteY108" fmla="*/ 3854162 h 6849340"/>
              <a:gd name="connsiteX109" fmla="*/ 2627783 w 5247409"/>
              <a:gd name="connsiteY109" fmla="*/ 3854162 h 6849340"/>
              <a:gd name="connsiteX110" fmla="*/ 2670533 w 5247409"/>
              <a:gd name="connsiteY110" fmla="*/ 3879498 h 6849340"/>
              <a:gd name="connsiteX111" fmla="*/ 2679244 w 5247409"/>
              <a:gd name="connsiteY111" fmla="*/ 3879498 h 6849340"/>
              <a:gd name="connsiteX112" fmla="*/ 2696666 w 5247409"/>
              <a:gd name="connsiteY112" fmla="*/ 3888209 h 6849340"/>
              <a:gd name="connsiteX113" fmla="*/ 2807511 w 5247409"/>
              <a:gd name="connsiteY113" fmla="*/ 3939670 h 6849340"/>
              <a:gd name="connsiteX114" fmla="*/ 2807511 w 5247409"/>
              <a:gd name="connsiteY114" fmla="*/ 3939670 h 6849340"/>
              <a:gd name="connsiteX115" fmla="*/ 2832848 w 5247409"/>
              <a:gd name="connsiteY115" fmla="*/ 3948381 h 6849340"/>
              <a:gd name="connsiteX116" fmla="*/ 2893020 w 5247409"/>
              <a:gd name="connsiteY116" fmla="*/ 3973718 h 6849340"/>
              <a:gd name="connsiteX117" fmla="*/ 2935770 w 5247409"/>
              <a:gd name="connsiteY117" fmla="*/ 3991140 h 6849340"/>
              <a:gd name="connsiteX118" fmla="*/ 3010177 w 5247409"/>
              <a:gd name="connsiteY118" fmla="*/ 4036262 h 6849340"/>
              <a:gd name="connsiteX119" fmla="*/ 2189148 w 5247409"/>
              <a:gd name="connsiteY119" fmla="*/ 4062387 h 6849340"/>
              <a:gd name="connsiteX120" fmla="*/ 1539136 w 5247409"/>
              <a:gd name="connsiteY120" fmla="*/ 4156606 h 6849340"/>
              <a:gd name="connsiteX121" fmla="*/ 324621 w 5247409"/>
              <a:gd name="connsiteY121" fmla="*/ 3600805 h 6849340"/>
              <a:gd name="connsiteX122" fmla="*/ 324621 w 5247409"/>
              <a:gd name="connsiteY122" fmla="*/ 3267482 h 6849340"/>
              <a:gd name="connsiteX123" fmla="*/ 1539145 w 5247409"/>
              <a:gd name="connsiteY123" fmla="*/ 3600805 h 6849340"/>
              <a:gd name="connsiteX124" fmla="*/ 2189157 w 5247409"/>
              <a:gd name="connsiteY124" fmla="*/ 3524008 h 6849340"/>
              <a:gd name="connsiteX125" fmla="*/ 2189148 w 5247409"/>
              <a:gd name="connsiteY125" fmla="*/ 4062387 h 6849340"/>
              <a:gd name="connsiteX126" fmla="*/ 2189148 w 5247409"/>
              <a:gd name="connsiteY126" fmla="*/ 4062387 h 6849340"/>
              <a:gd name="connsiteX127" fmla="*/ 4934089 w 5247409"/>
              <a:gd name="connsiteY127" fmla="*/ 5062347 h 6849340"/>
              <a:gd name="connsiteX128" fmla="*/ 3719565 w 5247409"/>
              <a:gd name="connsiteY128" fmla="*/ 5618148 h 6849340"/>
              <a:gd name="connsiteX129" fmla="*/ 2505041 w 5247409"/>
              <a:gd name="connsiteY129" fmla="*/ 5087684 h 6849340"/>
              <a:gd name="connsiteX130" fmla="*/ 2505041 w 5247409"/>
              <a:gd name="connsiteY130" fmla="*/ 5087684 h 6849340"/>
              <a:gd name="connsiteX131" fmla="*/ 2505041 w 5247409"/>
              <a:gd name="connsiteY131" fmla="*/ 4728236 h 6849340"/>
              <a:gd name="connsiteX132" fmla="*/ 2736229 w 5247409"/>
              <a:gd name="connsiteY132" fmla="*/ 4865206 h 6849340"/>
              <a:gd name="connsiteX133" fmla="*/ 2736229 w 5247409"/>
              <a:gd name="connsiteY133" fmla="*/ 4865206 h 6849340"/>
              <a:gd name="connsiteX134" fmla="*/ 2778979 w 5247409"/>
              <a:gd name="connsiteY134" fmla="*/ 4882628 h 6849340"/>
              <a:gd name="connsiteX135" fmla="*/ 2804316 w 5247409"/>
              <a:gd name="connsiteY135" fmla="*/ 4891339 h 6849340"/>
              <a:gd name="connsiteX136" fmla="*/ 3719565 w 5247409"/>
              <a:gd name="connsiteY136" fmla="*/ 5062356 h 6849340"/>
              <a:gd name="connsiteX137" fmla="*/ 4934089 w 5247409"/>
              <a:gd name="connsiteY137" fmla="*/ 4729033 h 6849340"/>
              <a:gd name="connsiteX138" fmla="*/ 4934089 w 5247409"/>
              <a:gd name="connsiteY138" fmla="*/ 5062347 h 6849340"/>
              <a:gd name="connsiteX139" fmla="*/ 2299993 w 5247409"/>
              <a:gd name="connsiteY139" fmla="*/ 2924669 h 6849340"/>
              <a:gd name="connsiteX140" fmla="*/ 2257243 w 5247409"/>
              <a:gd name="connsiteY140" fmla="*/ 2984841 h 6849340"/>
              <a:gd name="connsiteX141" fmla="*/ 2239821 w 5247409"/>
              <a:gd name="connsiteY141" fmla="*/ 3018888 h 6849340"/>
              <a:gd name="connsiteX142" fmla="*/ 2222399 w 5247409"/>
              <a:gd name="connsiteY142" fmla="*/ 3061638 h 6849340"/>
              <a:gd name="connsiteX143" fmla="*/ 2204977 w 5247409"/>
              <a:gd name="connsiteY143" fmla="*/ 3104388 h 6849340"/>
              <a:gd name="connsiteX144" fmla="*/ 2196266 w 5247409"/>
              <a:gd name="connsiteY144" fmla="*/ 3121810 h 6849340"/>
              <a:gd name="connsiteX145" fmla="*/ 1529628 w 5247409"/>
              <a:gd name="connsiteY145" fmla="*/ 3224732 h 6849340"/>
              <a:gd name="connsiteX146" fmla="*/ 315113 w 5247409"/>
              <a:gd name="connsiteY146" fmla="*/ 2668931 h 6849340"/>
              <a:gd name="connsiteX147" fmla="*/ 315113 w 5247409"/>
              <a:gd name="connsiteY147" fmla="*/ 2335617 h 6849340"/>
              <a:gd name="connsiteX148" fmla="*/ 1529637 w 5247409"/>
              <a:gd name="connsiteY148" fmla="*/ 2668940 h 6849340"/>
              <a:gd name="connsiteX149" fmla="*/ 2744161 w 5247409"/>
              <a:gd name="connsiteY149" fmla="*/ 2335617 h 6849340"/>
              <a:gd name="connsiteX150" fmla="*/ 2744161 w 5247409"/>
              <a:gd name="connsiteY150" fmla="*/ 2574720 h 6849340"/>
              <a:gd name="connsiteX151" fmla="*/ 2299205 w 5247409"/>
              <a:gd name="connsiteY151" fmla="*/ 2908043 h 6849340"/>
              <a:gd name="connsiteX152" fmla="*/ 2299993 w 5247409"/>
              <a:gd name="connsiteY152" fmla="*/ 2924669 h 6849340"/>
              <a:gd name="connsiteX153" fmla="*/ 4934089 w 5247409"/>
              <a:gd name="connsiteY153" fmla="*/ 3266694 h 6849340"/>
              <a:gd name="connsiteX154" fmla="*/ 3719565 w 5247409"/>
              <a:gd name="connsiteY154" fmla="*/ 3822495 h 6849340"/>
              <a:gd name="connsiteX155" fmla="*/ 2898536 w 5247409"/>
              <a:gd name="connsiteY155" fmla="*/ 3668900 h 6849340"/>
              <a:gd name="connsiteX156" fmla="*/ 2898536 w 5247409"/>
              <a:gd name="connsiteY156" fmla="*/ 3668900 h 6849340"/>
              <a:gd name="connsiteX157" fmla="*/ 2821738 w 5247409"/>
              <a:gd name="connsiteY157" fmla="*/ 3634853 h 6849340"/>
              <a:gd name="connsiteX158" fmla="*/ 2821738 w 5247409"/>
              <a:gd name="connsiteY158" fmla="*/ 3634853 h 6849340"/>
              <a:gd name="connsiteX159" fmla="*/ 2821738 w 5247409"/>
              <a:gd name="connsiteY159" fmla="*/ 3634853 h 6849340"/>
              <a:gd name="connsiteX160" fmla="*/ 2821738 w 5247409"/>
              <a:gd name="connsiteY160" fmla="*/ 3634853 h 6849340"/>
              <a:gd name="connsiteX161" fmla="*/ 2813027 w 5247409"/>
              <a:gd name="connsiteY161" fmla="*/ 3626142 h 6849340"/>
              <a:gd name="connsiteX162" fmla="*/ 2804316 w 5247409"/>
              <a:gd name="connsiteY162" fmla="*/ 3626142 h 6849340"/>
              <a:gd name="connsiteX163" fmla="*/ 2770268 w 5247409"/>
              <a:gd name="connsiteY163" fmla="*/ 3608720 h 6849340"/>
              <a:gd name="connsiteX164" fmla="*/ 2736221 w 5247409"/>
              <a:gd name="connsiteY164" fmla="*/ 3583383 h 6849340"/>
              <a:gd name="connsiteX165" fmla="*/ 2736221 w 5247409"/>
              <a:gd name="connsiteY165" fmla="*/ 3583383 h 6849340"/>
              <a:gd name="connsiteX166" fmla="*/ 2727510 w 5247409"/>
              <a:gd name="connsiteY166" fmla="*/ 3574672 h 6849340"/>
              <a:gd name="connsiteX167" fmla="*/ 2718799 w 5247409"/>
              <a:gd name="connsiteY167" fmla="*/ 3574672 h 6849340"/>
              <a:gd name="connsiteX168" fmla="*/ 2667338 w 5247409"/>
              <a:gd name="connsiteY168" fmla="*/ 3531922 h 6849340"/>
              <a:gd name="connsiteX169" fmla="*/ 2667338 w 5247409"/>
              <a:gd name="connsiteY169" fmla="*/ 3531922 h 6849340"/>
              <a:gd name="connsiteX170" fmla="*/ 2658627 w 5247409"/>
              <a:gd name="connsiteY170" fmla="*/ 3531922 h 6849340"/>
              <a:gd name="connsiteX171" fmla="*/ 2658627 w 5247409"/>
              <a:gd name="connsiteY171" fmla="*/ 3531922 h 6849340"/>
              <a:gd name="connsiteX172" fmla="*/ 2633290 w 5247409"/>
              <a:gd name="connsiteY172" fmla="*/ 3506586 h 6849340"/>
              <a:gd name="connsiteX173" fmla="*/ 2633290 w 5247409"/>
              <a:gd name="connsiteY173" fmla="*/ 3506586 h 6849340"/>
              <a:gd name="connsiteX174" fmla="*/ 2607954 w 5247409"/>
              <a:gd name="connsiteY174" fmla="*/ 3489163 h 6849340"/>
              <a:gd name="connsiteX175" fmla="*/ 2607954 w 5247409"/>
              <a:gd name="connsiteY175" fmla="*/ 3489163 h 6849340"/>
              <a:gd name="connsiteX176" fmla="*/ 2607954 w 5247409"/>
              <a:gd name="connsiteY176" fmla="*/ 3489163 h 6849340"/>
              <a:gd name="connsiteX177" fmla="*/ 2607954 w 5247409"/>
              <a:gd name="connsiteY177" fmla="*/ 3489163 h 6849340"/>
              <a:gd name="connsiteX178" fmla="*/ 2582617 w 5247409"/>
              <a:gd name="connsiteY178" fmla="*/ 3463827 h 6849340"/>
              <a:gd name="connsiteX179" fmla="*/ 2565195 w 5247409"/>
              <a:gd name="connsiteY179" fmla="*/ 3438491 h 6849340"/>
              <a:gd name="connsiteX180" fmla="*/ 2565195 w 5247409"/>
              <a:gd name="connsiteY180" fmla="*/ 3438491 h 6849340"/>
              <a:gd name="connsiteX181" fmla="*/ 2565195 w 5247409"/>
              <a:gd name="connsiteY181" fmla="*/ 3438491 h 6849340"/>
              <a:gd name="connsiteX182" fmla="*/ 2547773 w 5247409"/>
              <a:gd name="connsiteY182" fmla="*/ 3413154 h 6849340"/>
              <a:gd name="connsiteX183" fmla="*/ 2530351 w 5247409"/>
              <a:gd name="connsiteY183" fmla="*/ 3387817 h 6849340"/>
              <a:gd name="connsiteX184" fmla="*/ 2530351 w 5247409"/>
              <a:gd name="connsiteY184" fmla="*/ 3387817 h 6849340"/>
              <a:gd name="connsiteX185" fmla="*/ 2505014 w 5247409"/>
              <a:gd name="connsiteY185" fmla="*/ 3293598 h 6849340"/>
              <a:gd name="connsiteX186" fmla="*/ 2505014 w 5247409"/>
              <a:gd name="connsiteY186" fmla="*/ 3293598 h 6849340"/>
              <a:gd name="connsiteX187" fmla="*/ 2505014 w 5247409"/>
              <a:gd name="connsiteY187" fmla="*/ 3293598 h 6849340"/>
              <a:gd name="connsiteX188" fmla="*/ 2505014 w 5247409"/>
              <a:gd name="connsiteY188" fmla="*/ 3276176 h 6849340"/>
              <a:gd name="connsiteX189" fmla="*/ 2505014 w 5247409"/>
              <a:gd name="connsiteY189" fmla="*/ 3276176 h 6849340"/>
              <a:gd name="connsiteX190" fmla="*/ 2505014 w 5247409"/>
              <a:gd name="connsiteY190" fmla="*/ 3276176 h 6849340"/>
              <a:gd name="connsiteX191" fmla="*/ 2513726 w 5247409"/>
              <a:gd name="connsiteY191" fmla="*/ 3216004 h 6849340"/>
              <a:gd name="connsiteX192" fmla="*/ 2513726 w 5247409"/>
              <a:gd name="connsiteY192" fmla="*/ 3216004 h 6849340"/>
              <a:gd name="connsiteX193" fmla="*/ 2966596 w 5247409"/>
              <a:gd name="connsiteY193" fmla="*/ 2856556 h 6849340"/>
              <a:gd name="connsiteX194" fmla="*/ 2975307 w 5247409"/>
              <a:gd name="connsiteY194" fmla="*/ 2856556 h 6849340"/>
              <a:gd name="connsiteX195" fmla="*/ 3727453 w 5247409"/>
              <a:gd name="connsiteY195" fmla="*/ 2728298 h 6849340"/>
              <a:gd name="connsiteX196" fmla="*/ 4934089 w 5247409"/>
              <a:gd name="connsiteY196" fmla="*/ 3266694 h 6849340"/>
              <a:gd name="connsiteX197" fmla="*/ 1530425 w 5247409"/>
              <a:gd name="connsiteY197" fmla="*/ 316698 h 6849340"/>
              <a:gd name="connsiteX198" fmla="*/ 2744949 w 5247409"/>
              <a:gd name="connsiteY198" fmla="*/ 872499 h 6849340"/>
              <a:gd name="connsiteX199" fmla="*/ 1530425 w 5247409"/>
              <a:gd name="connsiteY199" fmla="*/ 1428300 h 6849340"/>
              <a:gd name="connsiteX200" fmla="*/ 315901 w 5247409"/>
              <a:gd name="connsiteY200" fmla="*/ 872499 h 6849340"/>
              <a:gd name="connsiteX201" fmla="*/ 1530425 w 5247409"/>
              <a:gd name="connsiteY201" fmla="*/ 316698 h 6849340"/>
              <a:gd name="connsiteX202" fmla="*/ 316698 w 5247409"/>
              <a:gd name="connsiteY202" fmla="*/ 4523968 h 6849340"/>
              <a:gd name="connsiteX203" fmla="*/ 316698 w 5247409"/>
              <a:gd name="connsiteY203" fmla="*/ 4190645 h 6849340"/>
              <a:gd name="connsiteX204" fmla="*/ 1531213 w 5247409"/>
              <a:gd name="connsiteY204" fmla="*/ 4523968 h 6849340"/>
              <a:gd name="connsiteX205" fmla="*/ 2181225 w 5247409"/>
              <a:gd name="connsiteY205" fmla="*/ 4447171 h 6849340"/>
              <a:gd name="connsiteX206" fmla="*/ 2181225 w 5247409"/>
              <a:gd name="connsiteY206" fmla="*/ 4994261 h 6849340"/>
              <a:gd name="connsiteX207" fmla="*/ 1531213 w 5247409"/>
              <a:gd name="connsiteY207" fmla="*/ 5088480 h 6849340"/>
              <a:gd name="connsiteX208" fmla="*/ 316698 w 5247409"/>
              <a:gd name="connsiteY208" fmla="*/ 4523968 h 6849340"/>
              <a:gd name="connsiteX209" fmla="*/ 4934089 w 5247409"/>
              <a:gd name="connsiteY209" fmla="*/ 5986298 h 6849340"/>
              <a:gd name="connsiteX210" fmla="*/ 3719565 w 5247409"/>
              <a:gd name="connsiteY210" fmla="*/ 6542099 h 6849340"/>
              <a:gd name="connsiteX211" fmla="*/ 2505041 w 5247409"/>
              <a:gd name="connsiteY211" fmla="*/ 5986298 h 6849340"/>
              <a:gd name="connsiteX212" fmla="*/ 2505041 w 5247409"/>
              <a:gd name="connsiteY212" fmla="*/ 5652975 h 6849340"/>
              <a:gd name="connsiteX213" fmla="*/ 3719565 w 5247409"/>
              <a:gd name="connsiteY213" fmla="*/ 5986298 h 6849340"/>
              <a:gd name="connsiteX214" fmla="*/ 4934089 w 5247409"/>
              <a:gd name="connsiteY214" fmla="*/ 5652975 h 6849340"/>
              <a:gd name="connsiteX215" fmla="*/ 4934089 w 5247409"/>
              <a:gd name="connsiteY215" fmla="*/ 5986298 h 6849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</a:cxnLst>
            <a:rect l="l" t="t" r="r" b="b"/>
            <a:pathLst>
              <a:path w="5247409" h="6849340">
                <a:moveTo>
                  <a:pt x="5249990" y="3266694"/>
                </a:moveTo>
                <a:cubicBezTo>
                  <a:pt x="5249990" y="2778988"/>
                  <a:pt x="4574641" y="2394204"/>
                  <a:pt x="3719565" y="2394204"/>
                </a:cubicBezTo>
                <a:cubicBezTo>
                  <a:pt x="3480461" y="2394204"/>
                  <a:pt x="3266694" y="2419541"/>
                  <a:pt x="3069553" y="2479713"/>
                </a:cubicBezTo>
                <a:lnTo>
                  <a:pt x="3069553" y="1813075"/>
                </a:lnTo>
                <a:cubicBezTo>
                  <a:pt x="3069553" y="1804364"/>
                  <a:pt x="3069553" y="1795653"/>
                  <a:pt x="3069553" y="1787739"/>
                </a:cubicBezTo>
                <a:cubicBezTo>
                  <a:pt x="3069553" y="1779028"/>
                  <a:pt x="3069553" y="1770317"/>
                  <a:pt x="3069553" y="1762402"/>
                </a:cubicBezTo>
                <a:lnTo>
                  <a:pt x="3069553" y="872490"/>
                </a:lnTo>
                <a:cubicBezTo>
                  <a:pt x="3069553" y="384784"/>
                  <a:pt x="2394204" y="0"/>
                  <a:pt x="1539136" y="0"/>
                </a:cubicBezTo>
                <a:cubicBezTo>
                  <a:pt x="675349" y="0"/>
                  <a:pt x="0" y="384784"/>
                  <a:pt x="0" y="872490"/>
                </a:cubicBezTo>
                <a:lnTo>
                  <a:pt x="0" y="1744980"/>
                </a:lnTo>
                <a:cubicBezTo>
                  <a:pt x="0" y="1753691"/>
                  <a:pt x="0" y="1762402"/>
                  <a:pt x="0" y="1770317"/>
                </a:cubicBezTo>
                <a:cubicBezTo>
                  <a:pt x="0" y="1779028"/>
                  <a:pt x="0" y="1787739"/>
                  <a:pt x="0" y="1795653"/>
                </a:cubicBezTo>
                <a:lnTo>
                  <a:pt x="0" y="2668143"/>
                </a:lnTo>
                <a:cubicBezTo>
                  <a:pt x="0" y="2676854"/>
                  <a:pt x="0" y="2685565"/>
                  <a:pt x="0" y="2693480"/>
                </a:cubicBezTo>
                <a:cubicBezTo>
                  <a:pt x="0" y="2701394"/>
                  <a:pt x="0" y="2710902"/>
                  <a:pt x="0" y="2718816"/>
                </a:cubicBezTo>
                <a:lnTo>
                  <a:pt x="0" y="3591306"/>
                </a:lnTo>
                <a:cubicBezTo>
                  <a:pt x="0" y="3600017"/>
                  <a:pt x="0" y="3608728"/>
                  <a:pt x="0" y="3616643"/>
                </a:cubicBezTo>
                <a:cubicBezTo>
                  <a:pt x="0" y="3624557"/>
                  <a:pt x="0" y="3634065"/>
                  <a:pt x="0" y="3641979"/>
                </a:cubicBezTo>
                <a:lnTo>
                  <a:pt x="0" y="4522384"/>
                </a:lnTo>
                <a:cubicBezTo>
                  <a:pt x="0" y="5010090"/>
                  <a:pt x="675349" y="5394874"/>
                  <a:pt x="1530425" y="5394874"/>
                </a:cubicBezTo>
                <a:cubicBezTo>
                  <a:pt x="1761614" y="5394874"/>
                  <a:pt x="1983295" y="5369537"/>
                  <a:pt x="2180437" y="5318076"/>
                </a:cubicBezTo>
                <a:lnTo>
                  <a:pt x="2180437" y="5984714"/>
                </a:lnTo>
                <a:cubicBezTo>
                  <a:pt x="2180437" y="6472420"/>
                  <a:pt x="2855786" y="6857204"/>
                  <a:pt x="3710862" y="6857204"/>
                </a:cubicBezTo>
                <a:cubicBezTo>
                  <a:pt x="4565939" y="6857204"/>
                  <a:pt x="5241288" y="6472420"/>
                  <a:pt x="5241288" y="5984714"/>
                </a:cubicBezTo>
                <a:lnTo>
                  <a:pt x="5241288" y="5113808"/>
                </a:lnTo>
                <a:cubicBezTo>
                  <a:pt x="5241288" y="5105097"/>
                  <a:pt x="5241288" y="5096386"/>
                  <a:pt x="5241288" y="5088472"/>
                </a:cubicBezTo>
                <a:cubicBezTo>
                  <a:pt x="5241288" y="5079760"/>
                  <a:pt x="5241288" y="5071050"/>
                  <a:pt x="5241288" y="5063135"/>
                </a:cubicBezTo>
                <a:lnTo>
                  <a:pt x="5241288" y="4190645"/>
                </a:lnTo>
                <a:cubicBezTo>
                  <a:pt x="5241288" y="4181934"/>
                  <a:pt x="5241288" y="4173223"/>
                  <a:pt x="5241288" y="4165309"/>
                </a:cubicBezTo>
                <a:cubicBezTo>
                  <a:pt x="5241288" y="4156598"/>
                  <a:pt x="5241288" y="4147886"/>
                  <a:pt x="5241288" y="4139972"/>
                </a:cubicBezTo>
                <a:lnTo>
                  <a:pt x="5241288" y="3266694"/>
                </a:lnTo>
                <a:lnTo>
                  <a:pt x="5249990" y="3266694"/>
                </a:lnTo>
                <a:close/>
                <a:moveTo>
                  <a:pt x="402206" y="1471041"/>
                </a:moveTo>
                <a:cubicBezTo>
                  <a:pt x="410917" y="1479752"/>
                  <a:pt x="427543" y="1488463"/>
                  <a:pt x="436254" y="1488463"/>
                </a:cubicBezTo>
                <a:cubicBezTo>
                  <a:pt x="470301" y="1513800"/>
                  <a:pt x="513051" y="1531213"/>
                  <a:pt x="555801" y="1548635"/>
                </a:cubicBezTo>
                <a:lnTo>
                  <a:pt x="555801" y="1548635"/>
                </a:lnTo>
                <a:cubicBezTo>
                  <a:pt x="598551" y="1566057"/>
                  <a:pt x="641310" y="1582683"/>
                  <a:pt x="684060" y="1600096"/>
                </a:cubicBezTo>
                <a:cubicBezTo>
                  <a:pt x="701482" y="1608807"/>
                  <a:pt x="718107" y="1608807"/>
                  <a:pt x="726809" y="1617518"/>
                </a:cubicBezTo>
                <a:cubicBezTo>
                  <a:pt x="760857" y="1626229"/>
                  <a:pt x="786982" y="1634940"/>
                  <a:pt x="821029" y="1651566"/>
                </a:cubicBezTo>
                <a:cubicBezTo>
                  <a:pt x="838451" y="1660277"/>
                  <a:pt x="855077" y="1660277"/>
                  <a:pt x="881201" y="1668988"/>
                </a:cubicBezTo>
                <a:cubicBezTo>
                  <a:pt x="915249" y="1677699"/>
                  <a:pt x="941373" y="1686410"/>
                  <a:pt x="975421" y="1694324"/>
                </a:cubicBezTo>
                <a:cubicBezTo>
                  <a:pt x="992843" y="1703035"/>
                  <a:pt x="1018171" y="1703035"/>
                  <a:pt x="1035593" y="1703035"/>
                </a:cubicBezTo>
                <a:cubicBezTo>
                  <a:pt x="1069640" y="1711747"/>
                  <a:pt x="1103679" y="1711747"/>
                  <a:pt x="1138515" y="1720458"/>
                </a:cubicBezTo>
                <a:cubicBezTo>
                  <a:pt x="1155937" y="1720458"/>
                  <a:pt x="1181265" y="1729169"/>
                  <a:pt x="1198687" y="1729169"/>
                </a:cubicBezTo>
                <a:cubicBezTo>
                  <a:pt x="1232734" y="1737880"/>
                  <a:pt x="1275484" y="1737880"/>
                  <a:pt x="1309532" y="1737880"/>
                </a:cubicBezTo>
                <a:cubicBezTo>
                  <a:pt x="1326954" y="1737880"/>
                  <a:pt x="1343579" y="1737880"/>
                  <a:pt x="1360993" y="1746591"/>
                </a:cubicBezTo>
                <a:cubicBezTo>
                  <a:pt x="1421165" y="1746591"/>
                  <a:pt x="1471838" y="1755302"/>
                  <a:pt x="1532010" y="1755302"/>
                </a:cubicBezTo>
                <a:cubicBezTo>
                  <a:pt x="1592182" y="1755302"/>
                  <a:pt x="1651557" y="1755302"/>
                  <a:pt x="1703027" y="1746591"/>
                </a:cubicBezTo>
                <a:cubicBezTo>
                  <a:pt x="1720449" y="1746591"/>
                  <a:pt x="1737074" y="1746591"/>
                  <a:pt x="1754488" y="1737880"/>
                </a:cubicBezTo>
                <a:cubicBezTo>
                  <a:pt x="1788535" y="1737880"/>
                  <a:pt x="1831285" y="1729169"/>
                  <a:pt x="1865333" y="1729169"/>
                </a:cubicBezTo>
                <a:cubicBezTo>
                  <a:pt x="1882755" y="1729169"/>
                  <a:pt x="1908083" y="1720458"/>
                  <a:pt x="1925505" y="1720458"/>
                </a:cubicBezTo>
                <a:cubicBezTo>
                  <a:pt x="1959552" y="1711747"/>
                  <a:pt x="1993591" y="1711747"/>
                  <a:pt x="2028427" y="1703035"/>
                </a:cubicBezTo>
                <a:cubicBezTo>
                  <a:pt x="2045849" y="1703035"/>
                  <a:pt x="2071177" y="1694324"/>
                  <a:pt x="2088599" y="1694324"/>
                </a:cubicBezTo>
                <a:cubicBezTo>
                  <a:pt x="2122646" y="1685613"/>
                  <a:pt x="2148771" y="1676902"/>
                  <a:pt x="2182818" y="1668988"/>
                </a:cubicBezTo>
                <a:cubicBezTo>
                  <a:pt x="2200240" y="1660277"/>
                  <a:pt x="2216866" y="1660277"/>
                  <a:pt x="2242991" y="1651566"/>
                </a:cubicBezTo>
                <a:cubicBezTo>
                  <a:pt x="2277038" y="1642855"/>
                  <a:pt x="2303162" y="1634144"/>
                  <a:pt x="2337210" y="1617518"/>
                </a:cubicBezTo>
                <a:cubicBezTo>
                  <a:pt x="2354632" y="1608807"/>
                  <a:pt x="2371258" y="1608807"/>
                  <a:pt x="2379960" y="1600096"/>
                </a:cubicBezTo>
                <a:cubicBezTo>
                  <a:pt x="2422710" y="1582674"/>
                  <a:pt x="2465468" y="1566049"/>
                  <a:pt x="2508218" y="1548635"/>
                </a:cubicBezTo>
                <a:lnTo>
                  <a:pt x="2508218" y="1548635"/>
                </a:lnTo>
                <a:cubicBezTo>
                  <a:pt x="2550968" y="1531213"/>
                  <a:pt x="2585016" y="1505885"/>
                  <a:pt x="2627766" y="1488463"/>
                </a:cubicBezTo>
                <a:cubicBezTo>
                  <a:pt x="2636477" y="1479752"/>
                  <a:pt x="2653102" y="1471041"/>
                  <a:pt x="2661813" y="1471041"/>
                </a:cubicBezTo>
                <a:cubicBezTo>
                  <a:pt x="2687150" y="1453619"/>
                  <a:pt x="2713274" y="1436993"/>
                  <a:pt x="2738611" y="1419580"/>
                </a:cubicBezTo>
                <a:cubicBezTo>
                  <a:pt x="2738611" y="1419580"/>
                  <a:pt x="2747322" y="1410869"/>
                  <a:pt x="2756033" y="1410869"/>
                </a:cubicBezTo>
                <a:lnTo>
                  <a:pt x="2756033" y="1744192"/>
                </a:lnTo>
                <a:cubicBezTo>
                  <a:pt x="2756033" y="2009420"/>
                  <a:pt x="2260404" y="2299993"/>
                  <a:pt x="1541509" y="2299993"/>
                </a:cubicBezTo>
                <a:cubicBezTo>
                  <a:pt x="822614" y="2299993"/>
                  <a:pt x="326985" y="2009429"/>
                  <a:pt x="326985" y="1744192"/>
                </a:cubicBezTo>
                <a:lnTo>
                  <a:pt x="326985" y="1410869"/>
                </a:lnTo>
                <a:cubicBezTo>
                  <a:pt x="326985" y="1410869"/>
                  <a:pt x="335696" y="1419580"/>
                  <a:pt x="344407" y="1419580"/>
                </a:cubicBezTo>
                <a:cubicBezTo>
                  <a:pt x="350745" y="1436993"/>
                  <a:pt x="376073" y="1454416"/>
                  <a:pt x="402206" y="1471041"/>
                </a:cubicBezTo>
                <a:close/>
                <a:moveTo>
                  <a:pt x="3010177" y="4036262"/>
                </a:moveTo>
                <a:cubicBezTo>
                  <a:pt x="3027599" y="4044973"/>
                  <a:pt x="3044225" y="4044973"/>
                  <a:pt x="3070349" y="4053684"/>
                </a:cubicBezTo>
                <a:cubicBezTo>
                  <a:pt x="3104397" y="4062395"/>
                  <a:pt x="3130521" y="4071106"/>
                  <a:pt x="3164569" y="4079021"/>
                </a:cubicBezTo>
                <a:cubicBezTo>
                  <a:pt x="3181991" y="4087732"/>
                  <a:pt x="3207319" y="4087732"/>
                  <a:pt x="3224741" y="4087732"/>
                </a:cubicBezTo>
                <a:cubicBezTo>
                  <a:pt x="3258788" y="4096443"/>
                  <a:pt x="3292827" y="4096443"/>
                  <a:pt x="3327663" y="4105154"/>
                </a:cubicBezTo>
                <a:cubicBezTo>
                  <a:pt x="3345085" y="4105154"/>
                  <a:pt x="3370413" y="4113865"/>
                  <a:pt x="3387835" y="4113865"/>
                </a:cubicBezTo>
                <a:cubicBezTo>
                  <a:pt x="3421882" y="4122576"/>
                  <a:pt x="3464632" y="4122576"/>
                  <a:pt x="3498680" y="4122576"/>
                </a:cubicBezTo>
                <a:cubicBezTo>
                  <a:pt x="3516093" y="4122576"/>
                  <a:pt x="3532727" y="4122576"/>
                  <a:pt x="3550141" y="4131287"/>
                </a:cubicBezTo>
                <a:cubicBezTo>
                  <a:pt x="3610313" y="4131287"/>
                  <a:pt x="3660986" y="4139998"/>
                  <a:pt x="3721158" y="4139998"/>
                </a:cubicBezTo>
                <a:cubicBezTo>
                  <a:pt x="3781330" y="4139998"/>
                  <a:pt x="3840714" y="4139998"/>
                  <a:pt x="3892175" y="4131287"/>
                </a:cubicBezTo>
                <a:cubicBezTo>
                  <a:pt x="3909589" y="4131287"/>
                  <a:pt x="3926222" y="4131287"/>
                  <a:pt x="3943636" y="4122576"/>
                </a:cubicBezTo>
                <a:cubicBezTo>
                  <a:pt x="3977683" y="4122576"/>
                  <a:pt x="4020433" y="4113865"/>
                  <a:pt x="4054481" y="4113865"/>
                </a:cubicBezTo>
                <a:cubicBezTo>
                  <a:pt x="4071894" y="4113865"/>
                  <a:pt x="4097231" y="4105154"/>
                  <a:pt x="4114653" y="4105154"/>
                </a:cubicBezTo>
                <a:cubicBezTo>
                  <a:pt x="4148700" y="4096443"/>
                  <a:pt x="4182739" y="4096443"/>
                  <a:pt x="4217575" y="4087732"/>
                </a:cubicBezTo>
                <a:cubicBezTo>
                  <a:pt x="4234989" y="4087732"/>
                  <a:pt x="4260325" y="4079021"/>
                  <a:pt x="4277747" y="4079021"/>
                </a:cubicBezTo>
                <a:cubicBezTo>
                  <a:pt x="4311795" y="4070310"/>
                  <a:pt x="4337919" y="4061599"/>
                  <a:pt x="4371966" y="4053684"/>
                </a:cubicBezTo>
                <a:cubicBezTo>
                  <a:pt x="4389389" y="4044973"/>
                  <a:pt x="4406014" y="4044973"/>
                  <a:pt x="4432139" y="4036262"/>
                </a:cubicBezTo>
                <a:cubicBezTo>
                  <a:pt x="4466186" y="4027551"/>
                  <a:pt x="4492311" y="4018840"/>
                  <a:pt x="4526358" y="4002215"/>
                </a:cubicBezTo>
                <a:cubicBezTo>
                  <a:pt x="4543780" y="3993503"/>
                  <a:pt x="4560406" y="3993503"/>
                  <a:pt x="4569117" y="3984793"/>
                </a:cubicBezTo>
                <a:cubicBezTo>
                  <a:pt x="4611867" y="3967371"/>
                  <a:pt x="4654625" y="3950745"/>
                  <a:pt x="4697375" y="3933332"/>
                </a:cubicBezTo>
                <a:lnTo>
                  <a:pt x="4697375" y="3933332"/>
                </a:lnTo>
                <a:cubicBezTo>
                  <a:pt x="4740125" y="3915909"/>
                  <a:pt x="4774173" y="3890582"/>
                  <a:pt x="4816931" y="3873160"/>
                </a:cubicBezTo>
                <a:cubicBezTo>
                  <a:pt x="4825642" y="3864448"/>
                  <a:pt x="4842268" y="3855738"/>
                  <a:pt x="4850979" y="3855738"/>
                </a:cubicBezTo>
                <a:cubicBezTo>
                  <a:pt x="4876315" y="3838315"/>
                  <a:pt x="4902440" y="3821690"/>
                  <a:pt x="4927777" y="3804276"/>
                </a:cubicBezTo>
                <a:cubicBezTo>
                  <a:pt x="4927777" y="3804276"/>
                  <a:pt x="4936487" y="3795565"/>
                  <a:pt x="4945198" y="3795565"/>
                </a:cubicBezTo>
                <a:lnTo>
                  <a:pt x="4945198" y="4128888"/>
                </a:lnTo>
                <a:cubicBezTo>
                  <a:pt x="4945198" y="4394117"/>
                  <a:pt x="4449569" y="4684689"/>
                  <a:pt x="3730674" y="4684689"/>
                </a:cubicBezTo>
                <a:cubicBezTo>
                  <a:pt x="3422688" y="4684689"/>
                  <a:pt x="3149545" y="4633229"/>
                  <a:pt x="2943693" y="4547720"/>
                </a:cubicBezTo>
                <a:cubicBezTo>
                  <a:pt x="2943693" y="4547720"/>
                  <a:pt x="2934982" y="4547720"/>
                  <a:pt x="2934982" y="4539009"/>
                </a:cubicBezTo>
                <a:cubicBezTo>
                  <a:pt x="2703792" y="4444790"/>
                  <a:pt x="2550198" y="4307820"/>
                  <a:pt x="2516150" y="4179561"/>
                </a:cubicBezTo>
                <a:cubicBezTo>
                  <a:pt x="2516150" y="4179561"/>
                  <a:pt x="2516150" y="4179561"/>
                  <a:pt x="2516150" y="4170850"/>
                </a:cubicBezTo>
                <a:cubicBezTo>
                  <a:pt x="2516150" y="4162139"/>
                  <a:pt x="2516150" y="4153428"/>
                  <a:pt x="2516150" y="4145514"/>
                </a:cubicBezTo>
                <a:lnTo>
                  <a:pt x="2516150" y="4145514"/>
                </a:lnTo>
                <a:lnTo>
                  <a:pt x="2516150" y="3786066"/>
                </a:lnTo>
                <a:cubicBezTo>
                  <a:pt x="2533572" y="3794777"/>
                  <a:pt x="2541487" y="3803488"/>
                  <a:pt x="2558900" y="3820114"/>
                </a:cubicBezTo>
                <a:lnTo>
                  <a:pt x="2558900" y="3820114"/>
                </a:lnTo>
                <a:cubicBezTo>
                  <a:pt x="2558900" y="3820114"/>
                  <a:pt x="2558900" y="3820114"/>
                  <a:pt x="2567611" y="3820114"/>
                </a:cubicBezTo>
                <a:cubicBezTo>
                  <a:pt x="2576322" y="3820114"/>
                  <a:pt x="2576322" y="3828825"/>
                  <a:pt x="2585033" y="3828825"/>
                </a:cubicBezTo>
                <a:lnTo>
                  <a:pt x="2585033" y="3828825"/>
                </a:lnTo>
                <a:cubicBezTo>
                  <a:pt x="2602455" y="3837536"/>
                  <a:pt x="2610370" y="3846247"/>
                  <a:pt x="2627783" y="3854162"/>
                </a:cubicBezTo>
                <a:lnTo>
                  <a:pt x="2627783" y="3854162"/>
                </a:lnTo>
                <a:cubicBezTo>
                  <a:pt x="2645205" y="3862872"/>
                  <a:pt x="2653120" y="3871584"/>
                  <a:pt x="2670533" y="3879498"/>
                </a:cubicBezTo>
                <a:lnTo>
                  <a:pt x="2679244" y="3879498"/>
                </a:lnTo>
                <a:cubicBezTo>
                  <a:pt x="2687955" y="3879498"/>
                  <a:pt x="2687955" y="3888209"/>
                  <a:pt x="2696666" y="3888209"/>
                </a:cubicBezTo>
                <a:cubicBezTo>
                  <a:pt x="2730714" y="3905631"/>
                  <a:pt x="2764753" y="3922256"/>
                  <a:pt x="2807511" y="3939670"/>
                </a:cubicBezTo>
                <a:lnTo>
                  <a:pt x="2807511" y="3939670"/>
                </a:lnTo>
                <a:cubicBezTo>
                  <a:pt x="2816222" y="3939670"/>
                  <a:pt x="2824933" y="3948381"/>
                  <a:pt x="2832848" y="3948381"/>
                </a:cubicBezTo>
                <a:cubicBezTo>
                  <a:pt x="2850270" y="3957092"/>
                  <a:pt x="2875598" y="3965803"/>
                  <a:pt x="2893020" y="3973718"/>
                </a:cubicBezTo>
                <a:cubicBezTo>
                  <a:pt x="2910442" y="3982429"/>
                  <a:pt x="2918356" y="3982429"/>
                  <a:pt x="2935770" y="3991140"/>
                </a:cubicBezTo>
                <a:cubicBezTo>
                  <a:pt x="2941294" y="4019637"/>
                  <a:pt x="2975342" y="4028339"/>
                  <a:pt x="3010177" y="4036262"/>
                </a:cubicBezTo>
                <a:close/>
                <a:moveTo>
                  <a:pt x="2189148" y="4062387"/>
                </a:moveTo>
                <a:cubicBezTo>
                  <a:pt x="1992795" y="4122559"/>
                  <a:pt x="1770317" y="4156606"/>
                  <a:pt x="1539136" y="4156606"/>
                </a:cubicBezTo>
                <a:cubicBezTo>
                  <a:pt x="821038" y="4156606"/>
                  <a:pt x="324621" y="3866042"/>
                  <a:pt x="324621" y="3600805"/>
                </a:cubicBezTo>
                <a:lnTo>
                  <a:pt x="324621" y="3267482"/>
                </a:lnTo>
                <a:cubicBezTo>
                  <a:pt x="606474" y="3472538"/>
                  <a:pt x="1042728" y="3600805"/>
                  <a:pt x="1539145" y="3600805"/>
                </a:cubicBezTo>
                <a:cubicBezTo>
                  <a:pt x="1770334" y="3600805"/>
                  <a:pt x="1992015" y="3575469"/>
                  <a:pt x="2189157" y="3524008"/>
                </a:cubicBezTo>
                <a:lnTo>
                  <a:pt x="2189148" y="4062387"/>
                </a:lnTo>
                <a:lnTo>
                  <a:pt x="2189148" y="4062387"/>
                </a:lnTo>
                <a:close/>
                <a:moveTo>
                  <a:pt x="4934089" y="5062347"/>
                </a:moveTo>
                <a:cubicBezTo>
                  <a:pt x="4934089" y="5327575"/>
                  <a:pt x="4438460" y="5618148"/>
                  <a:pt x="3719565" y="5618148"/>
                </a:cubicBezTo>
                <a:cubicBezTo>
                  <a:pt x="3026794" y="5618148"/>
                  <a:pt x="2531174" y="5344209"/>
                  <a:pt x="2505041" y="5087684"/>
                </a:cubicBezTo>
                <a:lnTo>
                  <a:pt x="2505041" y="5087684"/>
                </a:lnTo>
                <a:lnTo>
                  <a:pt x="2505041" y="4728236"/>
                </a:lnTo>
                <a:cubicBezTo>
                  <a:pt x="2573127" y="4779697"/>
                  <a:pt x="2650721" y="4822456"/>
                  <a:pt x="2736229" y="4865206"/>
                </a:cubicBezTo>
                <a:lnTo>
                  <a:pt x="2736229" y="4865206"/>
                </a:lnTo>
                <a:cubicBezTo>
                  <a:pt x="2753652" y="4873917"/>
                  <a:pt x="2761566" y="4882628"/>
                  <a:pt x="2778979" y="4882628"/>
                </a:cubicBezTo>
                <a:cubicBezTo>
                  <a:pt x="2787691" y="4882628"/>
                  <a:pt x="2796402" y="4891339"/>
                  <a:pt x="2804316" y="4891339"/>
                </a:cubicBezTo>
                <a:cubicBezTo>
                  <a:pt x="3060842" y="4994261"/>
                  <a:pt x="3368820" y="5062356"/>
                  <a:pt x="3719565" y="5062356"/>
                </a:cubicBezTo>
                <a:cubicBezTo>
                  <a:pt x="4223896" y="5062356"/>
                  <a:pt x="4660141" y="4934098"/>
                  <a:pt x="4934089" y="4729033"/>
                </a:cubicBezTo>
                <a:lnTo>
                  <a:pt x="4934089" y="5062347"/>
                </a:lnTo>
                <a:close/>
                <a:moveTo>
                  <a:pt x="2299993" y="2924669"/>
                </a:moveTo>
                <a:cubicBezTo>
                  <a:pt x="2282571" y="2942091"/>
                  <a:pt x="2274657" y="2967419"/>
                  <a:pt x="2257243" y="2984841"/>
                </a:cubicBezTo>
                <a:cubicBezTo>
                  <a:pt x="2248532" y="2993552"/>
                  <a:pt x="2248532" y="3002263"/>
                  <a:pt x="2239821" y="3018888"/>
                </a:cubicBezTo>
                <a:cubicBezTo>
                  <a:pt x="2231110" y="3036310"/>
                  <a:pt x="2222399" y="3052936"/>
                  <a:pt x="2222399" y="3061638"/>
                </a:cubicBezTo>
                <a:cubicBezTo>
                  <a:pt x="2213688" y="3079060"/>
                  <a:pt x="2213688" y="3095686"/>
                  <a:pt x="2204977" y="3104388"/>
                </a:cubicBezTo>
                <a:cubicBezTo>
                  <a:pt x="2204977" y="3113099"/>
                  <a:pt x="2196266" y="3113099"/>
                  <a:pt x="2196266" y="3121810"/>
                </a:cubicBezTo>
                <a:cubicBezTo>
                  <a:pt x="1999912" y="3189897"/>
                  <a:pt x="1768732" y="3224732"/>
                  <a:pt x="1529628" y="3224732"/>
                </a:cubicBezTo>
                <a:cubicBezTo>
                  <a:pt x="811521" y="3224732"/>
                  <a:pt x="315113" y="2934168"/>
                  <a:pt x="315113" y="2668931"/>
                </a:cubicBezTo>
                <a:lnTo>
                  <a:pt x="315113" y="2335617"/>
                </a:lnTo>
                <a:cubicBezTo>
                  <a:pt x="596966" y="2540673"/>
                  <a:pt x="1033220" y="2668940"/>
                  <a:pt x="1529637" y="2668940"/>
                </a:cubicBezTo>
                <a:cubicBezTo>
                  <a:pt x="2026054" y="2668940"/>
                  <a:pt x="2470214" y="2540681"/>
                  <a:pt x="2744161" y="2335617"/>
                </a:cubicBezTo>
                <a:lnTo>
                  <a:pt x="2744161" y="2574720"/>
                </a:lnTo>
                <a:cubicBezTo>
                  <a:pt x="2547808" y="2660229"/>
                  <a:pt x="2393425" y="2779776"/>
                  <a:pt x="2299205" y="2908043"/>
                </a:cubicBezTo>
                <a:cubicBezTo>
                  <a:pt x="2308696" y="2924669"/>
                  <a:pt x="2299993" y="2924669"/>
                  <a:pt x="2299993" y="2924669"/>
                </a:cubicBezTo>
                <a:close/>
                <a:moveTo>
                  <a:pt x="4934089" y="3266694"/>
                </a:moveTo>
                <a:cubicBezTo>
                  <a:pt x="4934089" y="3531922"/>
                  <a:pt x="4438460" y="3822495"/>
                  <a:pt x="3719565" y="3822495"/>
                </a:cubicBezTo>
                <a:cubicBezTo>
                  <a:pt x="3386242" y="3822495"/>
                  <a:pt x="3103592" y="3762323"/>
                  <a:pt x="2898536" y="3668900"/>
                </a:cubicBezTo>
                <a:lnTo>
                  <a:pt x="2898536" y="3668900"/>
                </a:lnTo>
                <a:cubicBezTo>
                  <a:pt x="2873199" y="3660189"/>
                  <a:pt x="2847075" y="3643564"/>
                  <a:pt x="2821738" y="3634853"/>
                </a:cubicBezTo>
                <a:lnTo>
                  <a:pt x="2821738" y="3634853"/>
                </a:lnTo>
                <a:lnTo>
                  <a:pt x="2821738" y="3634853"/>
                </a:lnTo>
                <a:lnTo>
                  <a:pt x="2821738" y="3634853"/>
                </a:lnTo>
                <a:cubicBezTo>
                  <a:pt x="2821738" y="3634853"/>
                  <a:pt x="2813027" y="3634853"/>
                  <a:pt x="2813027" y="3626142"/>
                </a:cubicBezTo>
                <a:cubicBezTo>
                  <a:pt x="2813027" y="3626142"/>
                  <a:pt x="2813027" y="3626142"/>
                  <a:pt x="2804316" y="3626142"/>
                </a:cubicBezTo>
                <a:lnTo>
                  <a:pt x="2770268" y="3608720"/>
                </a:lnTo>
                <a:cubicBezTo>
                  <a:pt x="2752846" y="3591298"/>
                  <a:pt x="2744932" y="3583383"/>
                  <a:pt x="2736221" y="3583383"/>
                </a:cubicBezTo>
                <a:lnTo>
                  <a:pt x="2736221" y="3583383"/>
                </a:lnTo>
                <a:cubicBezTo>
                  <a:pt x="2736221" y="3583383"/>
                  <a:pt x="2727510" y="3583383"/>
                  <a:pt x="2727510" y="3574672"/>
                </a:cubicBezTo>
                <a:cubicBezTo>
                  <a:pt x="2727510" y="3574672"/>
                  <a:pt x="2727510" y="3574672"/>
                  <a:pt x="2718799" y="3574672"/>
                </a:cubicBezTo>
                <a:cubicBezTo>
                  <a:pt x="2701377" y="3565961"/>
                  <a:pt x="2684751" y="3549336"/>
                  <a:pt x="2667338" y="3531922"/>
                </a:cubicBezTo>
                <a:lnTo>
                  <a:pt x="2667338" y="3531922"/>
                </a:lnTo>
                <a:cubicBezTo>
                  <a:pt x="2667338" y="3531922"/>
                  <a:pt x="2667338" y="3531922"/>
                  <a:pt x="2658627" y="3531922"/>
                </a:cubicBezTo>
                <a:lnTo>
                  <a:pt x="2658627" y="3531922"/>
                </a:lnTo>
                <a:cubicBezTo>
                  <a:pt x="2649916" y="3523211"/>
                  <a:pt x="2641205" y="3514500"/>
                  <a:pt x="2633290" y="3506586"/>
                </a:cubicBezTo>
                <a:lnTo>
                  <a:pt x="2633290" y="3506586"/>
                </a:lnTo>
                <a:cubicBezTo>
                  <a:pt x="2624579" y="3497875"/>
                  <a:pt x="2615868" y="3489163"/>
                  <a:pt x="2607954" y="3489163"/>
                </a:cubicBezTo>
                <a:lnTo>
                  <a:pt x="2607954" y="3489163"/>
                </a:lnTo>
                <a:lnTo>
                  <a:pt x="2607954" y="3489163"/>
                </a:lnTo>
                <a:lnTo>
                  <a:pt x="2607954" y="3489163"/>
                </a:lnTo>
                <a:cubicBezTo>
                  <a:pt x="2599243" y="3480452"/>
                  <a:pt x="2590532" y="3471741"/>
                  <a:pt x="2582617" y="3463827"/>
                </a:cubicBezTo>
                <a:cubicBezTo>
                  <a:pt x="2573906" y="3455116"/>
                  <a:pt x="2565195" y="3446405"/>
                  <a:pt x="2565195" y="3438491"/>
                </a:cubicBezTo>
                <a:lnTo>
                  <a:pt x="2565195" y="3438491"/>
                </a:lnTo>
                <a:lnTo>
                  <a:pt x="2565195" y="3438491"/>
                </a:lnTo>
                <a:cubicBezTo>
                  <a:pt x="2556484" y="3429779"/>
                  <a:pt x="2556484" y="3421069"/>
                  <a:pt x="2547773" y="3413154"/>
                </a:cubicBezTo>
                <a:cubicBezTo>
                  <a:pt x="2539062" y="3404443"/>
                  <a:pt x="2539062" y="3395732"/>
                  <a:pt x="2530351" y="3387817"/>
                </a:cubicBezTo>
                <a:lnTo>
                  <a:pt x="2530351" y="3387817"/>
                </a:lnTo>
                <a:cubicBezTo>
                  <a:pt x="2512929" y="3353770"/>
                  <a:pt x="2505014" y="3327646"/>
                  <a:pt x="2505014" y="3293598"/>
                </a:cubicBezTo>
                <a:lnTo>
                  <a:pt x="2505014" y="3293598"/>
                </a:lnTo>
                <a:lnTo>
                  <a:pt x="2505014" y="3293598"/>
                </a:lnTo>
                <a:cubicBezTo>
                  <a:pt x="2505014" y="3284887"/>
                  <a:pt x="2505014" y="3276176"/>
                  <a:pt x="2505014" y="3276176"/>
                </a:cubicBezTo>
                <a:lnTo>
                  <a:pt x="2505014" y="3276176"/>
                </a:lnTo>
                <a:lnTo>
                  <a:pt x="2505014" y="3276176"/>
                </a:lnTo>
                <a:cubicBezTo>
                  <a:pt x="2505014" y="3258754"/>
                  <a:pt x="2505014" y="3242128"/>
                  <a:pt x="2513726" y="3216004"/>
                </a:cubicBezTo>
                <a:lnTo>
                  <a:pt x="2513726" y="3216004"/>
                </a:lnTo>
                <a:cubicBezTo>
                  <a:pt x="2556475" y="3079034"/>
                  <a:pt x="2718782" y="2950776"/>
                  <a:pt x="2966596" y="2856556"/>
                </a:cubicBezTo>
                <a:lnTo>
                  <a:pt x="2975307" y="2856556"/>
                </a:lnTo>
                <a:cubicBezTo>
                  <a:pt x="3180363" y="2779759"/>
                  <a:pt x="3428177" y="2728298"/>
                  <a:pt x="3727453" y="2728298"/>
                </a:cubicBezTo>
                <a:cubicBezTo>
                  <a:pt x="4437672" y="2710893"/>
                  <a:pt x="4934089" y="3002254"/>
                  <a:pt x="4934089" y="3266694"/>
                </a:cubicBezTo>
                <a:close/>
                <a:moveTo>
                  <a:pt x="1530425" y="316698"/>
                </a:moveTo>
                <a:cubicBezTo>
                  <a:pt x="2248532" y="316698"/>
                  <a:pt x="2744949" y="607262"/>
                  <a:pt x="2744949" y="872499"/>
                </a:cubicBezTo>
                <a:cubicBezTo>
                  <a:pt x="2744949" y="1137735"/>
                  <a:pt x="2249320" y="1428300"/>
                  <a:pt x="1530425" y="1428300"/>
                </a:cubicBezTo>
                <a:cubicBezTo>
                  <a:pt x="811530" y="1428300"/>
                  <a:pt x="315901" y="1137735"/>
                  <a:pt x="315901" y="872499"/>
                </a:cubicBezTo>
                <a:cubicBezTo>
                  <a:pt x="316698" y="615973"/>
                  <a:pt x="812318" y="316698"/>
                  <a:pt x="1530425" y="316698"/>
                </a:cubicBezTo>
                <a:close/>
                <a:moveTo>
                  <a:pt x="316698" y="4523968"/>
                </a:moveTo>
                <a:lnTo>
                  <a:pt x="316698" y="4190645"/>
                </a:lnTo>
                <a:cubicBezTo>
                  <a:pt x="598551" y="4395701"/>
                  <a:pt x="1034805" y="4523968"/>
                  <a:pt x="1531213" y="4523968"/>
                </a:cubicBezTo>
                <a:cubicBezTo>
                  <a:pt x="1762402" y="4523968"/>
                  <a:pt x="1984083" y="4498632"/>
                  <a:pt x="2181225" y="4447171"/>
                </a:cubicBezTo>
                <a:lnTo>
                  <a:pt x="2181225" y="4994261"/>
                </a:lnTo>
                <a:cubicBezTo>
                  <a:pt x="1984871" y="5054433"/>
                  <a:pt x="1762393" y="5088480"/>
                  <a:pt x="1531213" y="5088480"/>
                </a:cubicBezTo>
                <a:cubicBezTo>
                  <a:pt x="812318" y="5079769"/>
                  <a:pt x="316698" y="4789196"/>
                  <a:pt x="316698" y="4523968"/>
                </a:cubicBezTo>
                <a:close/>
                <a:moveTo>
                  <a:pt x="4934089" y="5986298"/>
                </a:moveTo>
                <a:cubicBezTo>
                  <a:pt x="4934089" y="6251526"/>
                  <a:pt x="4438460" y="6542099"/>
                  <a:pt x="3719565" y="6542099"/>
                </a:cubicBezTo>
                <a:cubicBezTo>
                  <a:pt x="3000669" y="6542099"/>
                  <a:pt x="2505041" y="6251535"/>
                  <a:pt x="2505041" y="5986298"/>
                </a:cubicBezTo>
                <a:lnTo>
                  <a:pt x="2505041" y="5652975"/>
                </a:lnTo>
                <a:cubicBezTo>
                  <a:pt x="2786894" y="5858031"/>
                  <a:pt x="3223139" y="5986298"/>
                  <a:pt x="3719565" y="5986298"/>
                </a:cubicBezTo>
                <a:cubicBezTo>
                  <a:pt x="4215990" y="5986298"/>
                  <a:pt x="4660141" y="5858040"/>
                  <a:pt x="4934089" y="5652975"/>
                </a:cubicBezTo>
                <a:lnTo>
                  <a:pt x="4934089" y="5986298"/>
                </a:lnTo>
                <a:close/>
              </a:path>
            </a:pathLst>
          </a:custGeom>
          <a:solidFill>
            <a:schemeClr val="bg1"/>
          </a:solidFill>
          <a:ln w="8659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32274175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ángulo 47">
            <a:extLst>
              <a:ext uri="{FF2B5EF4-FFF2-40B4-BE49-F238E27FC236}">
                <a16:creationId xmlns:a16="http://schemas.microsoft.com/office/drawing/2014/main" xmlns="" id="{1AB480B7-9498-E34E-94BB-994EB2634CE8}"/>
              </a:ext>
            </a:extLst>
          </p:cNvPr>
          <p:cNvSpPr/>
          <p:nvPr/>
        </p:nvSpPr>
        <p:spPr>
          <a:xfrm flipH="1">
            <a:off x="-4193" y="5638"/>
            <a:ext cx="5294760" cy="6852361"/>
          </a:xfrm>
          <a:prstGeom prst="rect">
            <a:avLst/>
          </a:prstGeom>
          <a:gradFill flip="none" rotWithShape="1">
            <a:gsLst>
              <a:gs pos="66000">
                <a:srgbClr val="0070C0">
                  <a:alpha val="0"/>
                </a:srgbClr>
              </a:gs>
              <a:gs pos="6000">
                <a:srgbClr val="0066FF">
                  <a:alpha val="63137"/>
                </a:srgbClr>
              </a:gs>
              <a:gs pos="100000">
                <a:schemeClr val="tx1"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xmlns="" id="{25396D9C-FD3A-3146-B5A6-DC762AE1E539}"/>
              </a:ext>
            </a:extLst>
          </p:cNvPr>
          <p:cNvSpPr/>
          <p:nvPr/>
        </p:nvSpPr>
        <p:spPr>
          <a:xfrm>
            <a:off x="7561573" y="0"/>
            <a:ext cx="4630428" cy="6852360"/>
          </a:xfrm>
          <a:prstGeom prst="rect">
            <a:avLst/>
          </a:prstGeom>
          <a:gradFill flip="none" rotWithShape="1">
            <a:gsLst>
              <a:gs pos="66000">
                <a:srgbClr val="0070C0">
                  <a:alpha val="0"/>
                </a:srgbClr>
              </a:gs>
              <a:gs pos="6000">
                <a:srgbClr val="0066FF">
                  <a:alpha val="63137"/>
                </a:srgbClr>
              </a:gs>
              <a:gs pos="100000">
                <a:schemeClr val="tx1"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47" name="Line">
            <a:extLst>
              <a:ext uri="{FF2B5EF4-FFF2-40B4-BE49-F238E27FC236}">
                <a16:creationId xmlns:a16="http://schemas.microsoft.com/office/drawing/2014/main" xmlns="" id="{811D24B2-4040-6749-A38B-B885A1EA2AB1}"/>
              </a:ext>
            </a:extLst>
          </p:cNvPr>
          <p:cNvCxnSpPr>
            <a:cxnSpLocks/>
          </p:cNvCxnSpPr>
          <p:nvPr/>
        </p:nvCxnSpPr>
        <p:spPr>
          <a:xfrm flipV="1">
            <a:off x="-4193" y="2418090"/>
            <a:ext cx="12192000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reparación 11">
            <a:extLst>
              <a:ext uri="{FF2B5EF4-FFF2-40B4-BE49-F238E27FC236}">
                <a16:creationId xmlns:a16="http://schemas.microsoft.com/office/drawing/2014/main" xmlns="" id="{CAF652D9-CD1C-5B4B-90B4-A50472B1234A}"/>
              </a:ext>
            </a:extLst>
          </p:cNvPr>
          <p:cNvSpPr/>
          <p:nvPr/>
        </p:nvSpPr>
        <p:spPr>
          <a:xfrm>
            <a:off x="1546799" y="1813103"/>
            <a:ext cx="9244700" cy="1223966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00" h="10001">
                <a:moveTo>
                  <a:pt x="0" y="4943"/>
                </a:moveTo>
                <a:lnTo>
                  <a:pt x="910" y="0"/>
                </a:lnTo>
                <a:lnTo>
                  <a:pt x="9271" y="1"/>
                </a:lnTo>
                <a:lnTo>
                  <a:pt x="10000" y="4943"/>
                </a:lnTo>
                <a:lnTo>
                  <a:pt x="9242" y="10001"/>
                </a:lnTo>
                <a:lnTo>
                  <a:pt x="896" y="10001"/>
                </a:lnTo>
                <a:lnTo>
                  <a:pt x="0" y="4943"/>
                </a:lnTo>
                <a:close/>
              </a:path>
            </a:pathLst>
          </a:custGeom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3" name="#sl-pollquestion()">
            <a:extLst>
              <a:ext uri="{FF2B5EF4-FFF2-40B4-BE49-F238E27FC236}">
                <a16:creationId xmlns:a16="http://schemas.microsoft.com/office/drawing/2014/main" xmlns="" id="{6FBD2A0E-EFCF-F149-BCCC-F2BB4C0BF3C5}"/>
              </a:ext>
            </a:extLst>
          </p:cNvPr>
          <p:cNvSpPr txBox="1"/>
          <p:nvPr/>
        </p:nvSpPr>
        <p:spPr>
          <a:xfrm>
            <a:off x="2349305" y="1822393"/>
            <a:ext cx="7695027" cy="1214676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3.What </a:t>
            </a:r>
            <a:r>
              <a:rPr lang="en-US" sz="2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are the documents required for SLI loans?</a:t>
            </a:r>
            <a:endParaRPr lang="en-US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6" name="Line">
            <a:extLst>
              <a:ext uri="{FF2B5EF4-FFF2-40B4-BE49-F238E27FC236}">
                <a16:creationId xmlns:a16="http://schemas.microsoft.com/office/drawing/2014/main" xmlns="" id="{1C79C0BE-EB0A-A94C-8F13-9F6045129307}"/>
              </a:ext>
            </a:extLst>
          </p:cNvPr>
          <p:cNvCxnSpPr>
            <a:cxnSpLocks/>
          </p:cNvCxnSpPr>
          <p:nvPr/>
        </p:nvCxnSpPr>
        <p:spPr>
          <a:xfrm flipV="1">
            <a:off x="-4193" y="4074160"/>
            <a:ext cx="12192000" cy="1"/>
          </a:xfrm>
          <a:prstGeom prst="line">
            <a:avLst/>
          </a:prstGeom>
          <a:ln w="15875">
            <a:solidFill>
              <a:schemeClr val="bg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Preparación 11">
            <a:extLst>
              <a:ext uri="{FF2B5EF4-FFF2-40B4-BE49-F238E27FC236}">
                <a16:creationId xmlns:a16="http://schemas.microsoft.com/office/drawing/2014/main" xmlns="" id="{848692AB-EE00-C842-99B8-0AFF9FD6CC19}"/>
              </a:ext>
            </a:extLst>
          </p:cNvPr>
          <p:cNvSpPr/>
          <p:nvPr/>
        </p:nvSpPr>
        <p:spPr>
          <a:xfrm>
            <a:off x="1546799" y="36941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5" name="#sl-pollquestion()">
            <a:extLst>
              <a:ext uri="{FF2B5EF4-FFF2-40B4-BE49-F238E27FC236}">
                <a16:creationId xmlns:a16="http://schemas.microsoft.com/office/drawing/2014/main" xmlns="" id="{B96DD80A-CE7B-9E4B-B40F-6D8C2A8DBE70}"/>
              </a:ext>
            </a:extLst>
          </p:cNvPr>
          <p:cNvSpPr txBox="1"/>
          <p:nvPr/>
        </p:nvSpPr>
        <p:spPr>
          <a:xfrm>
            <a:off x="2676901" y="3718145"/>
            <a:ext cx="2483574" cy="733941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US" sz="1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Identity proof, address proof, and income proof</a:t>
            </a:r>
            <a:endParaRPr lang="en-US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8" name="#sl-pollquestion()">
            <a:extLst>
              <a:ext uri="{FF2B5EF4-FFF2-40B4-BE49-F238E27FC236}">
                <a16:creationId xmlns:a16="http://schemas.microsoft.com/office/drawing/2014/main" xmlns="" id="{00EA3EF0-06B7-5349-9728-976389CD76D8}"/>
              </a:ext>
            </a:extLst>
          </p:cNvPr>
          <p:cNvSpPr txBox="1"/>
          <p:nvPr/>
        </p:nvSpPr>
        <p:spPr>
          <a:xfrm>
            <a:off x="2103611" y="37181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72" name="Preparación 11">
            <a:extLst>
              <a:ext uri="{FF2B5EF4-FFF2-40B4-BE49-F238E27FC236}">
                <a16:creationId xmlns:a16="http://schemas.microsoft.com/office/drawing/2014/main" xmlns="" id="{41A6537D-DDBB-8742-8D63-D51FAA9CB7D8}"/>
              </a:ext>
            </a:extLst>
          </p:cNvPr>
          <p:cNvSpPr/>
          <p:nvPr/>
        </p:nvSpPr>
        <p:spPr>
          <a:xfrm>
            <a:off x="6431471" y="36941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3" name="#sl-pollquestion()">
            <a:extLst>
              <a:ext uri="{FF2B5EF4-FFF2-40B4-BE49-F238E27FC236}">
                <a16:creationId xmlns:a16="http://schemas.microsoft.com/office/drawing/2014/main" xmlns="" id="{6A135BD5-954E-8D47-9241-5F5B54599E36}"/>
              </a:ext>
            </a:extLst>
          </p:cNvPr>
          <p:cNvSpPr txBox="1"/>
          <p:nvPr/>
        </p:nvSpPr>
        <p:spPr>
          <a:xfrm>
            <a:off x="7561573" y="37181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 fontScale="70000" lnSpcReduction="20000"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Identity proof, address proof, and security ownership proof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4" name="#sl-pollquestion()">
            <a:extLst>
              <a:ext uri="{FF2B5EF4-FFF2-40B4-BE49-F238E27FC236}">
                <a16:creationId xmlns:a16="http://schemas.microsoft.com/office/drawing/2014/main" xmlns="" id="{8682620F-59D5-0B45-8A05-EC8E333643B3}"/>
              </a:ext>
            </a:extLst>
          </p:cNvPr>
          <p:cNvSpPr txBox="1"/>
          <p:nvPr/>
        </p:nvSpPr>
        <p:spPr>
          <a:xfrm>
            <a:off x="6988283" y="37181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cxnSp>
        <p:nvCxnSpPr>
          <p:cNvPr id="75" name="Line">
            <a:extLst>
              <a:ext uri="{FF2B5EF4-FFF2-40B4-BE49-F238E27FC236}">
                <a16:creationId xmlns:a16="http://schemas.microsoft.com/office/drawing/2014/main" xmlns="" id="{09A11289-E666-F449-8F31-C00411D0D04B}"/>
              </a:ext>
            </a:extLst>
          </p:cNvPr>
          <p:cNvCxnSpPr>
            <a:cxnSpLocks/>
          </p:cNvCxnSpPr>
          <p:nvPr/>
        </p:nvCxnSpPr>
        <p:spPr>
          <a:xfrm flipV="1">
            <a:off x="-4193" y="5255260"/>
            <a:ext cx="12192000" cy="1"/>
          </a:xfrm>
          <a:prstGeom prst="line">
            <a:avLst/>
          </a:prstGeom>
          <a:ln w="15875">
            <a:solidFill>
              <a:schemeClr val="bg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Preparación 11">
            <a:extLst>
              <a:ext uri="{FF2B5EF4-FFF2-40B4-BE49-F238E27FC236}">
                <a16:creationId xmlns:a16="http://schemas.microsoft.com/office/drawing/2014/main" xmlns="" id="{A7238361-FFA3-6D4D-98B3-902DC0C2E9E0}"/>
              </a:ext>
            </a:extLst>
          </p:cNvPr>
          <p:cNvSpPr/>
          <p:nvPr/>
        </p:nvSpPr>
        <p:spPr>
          <a:xfrm>
            <a:off x="1546799" y="48752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7" name="#sl-pollquestion()">
            <a:extLst>
              <a:ext uri="{FF2B5EF4-FFF2-40B4-BE49-F238E27FC236}">
                <a16:creationId xmlns:a16="http://schemas.microsoft.com/office/drawing/2014/main" xmlns="" id="{A1714D6F-4969-9440-93F7-C6FE9D56552F}"/>
              </a:ext>
            </a:extLst>
          </p:cNvPr>
          <p:cNvSpPr txBox="1"/>
          <p:nvPr/>
        </p:nvSpPr>
        <p:spPr>
          <a:xfrm>
            <a:off x="2676901" y="48992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 fontScale="70000" lnSpcReduction="20000"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Identity proof, address proof, and security valuation report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8" name="#sl-pollquestion()">
            <a:extLst>
              <a:ext uri="{FF2B5EF4-FFF2-40B4-BE49-F238E27FC236}">
                <a16:creationId xmlns:a16="http://schemas.microsoft.com/office/drawing/2014/main" xmlns="" id="{6FC89022-6311-2546-B0A9-2E75FD9D918E}"/>
              </a:ext>
            </a:extLst>
          </p:cNvPr>
          <p:cNvSpPr txBox="1"/>
          <p:nvPr/>
        </p:nvSpPr>
        <p:spPr>
          <a:xfrm>
            <a:off x="2103611" y="48992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79" name="Preparación 11">
            <a:extLst>
              <a:ext uri="{FF2B5EF4-FFF2-40B4-BE49-F238E27FC236}">
                <a16:creationId xmlns:a16="http://schemas.microsoft.com/office/drawing/2014/main" xmlns="" id="{838959BF-9968-0B45-A325-CA8973B01CC9}"/>
              </a:ext>
            </a:extLst>
          </p:cNvPr>
          <p:cNvSpPr/>
          <p:nvPr/>
        </p:nvSpPr>
        <p:spPr>
          <a:xfrm>
            <a:off x="6431471" y="48752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gradFill>
            <a:gsLst>
              <a:gs pos="73000">
                <a:srgbClr val="0066FF"/>
              </a:gs>
              <a:gs pos="0">
                <a:srgbClr val="BD0DFF"/>
              </a:gs>
            </a:gsLst>
            <a:path path="circle">
              <a:fillToRect l="100000" b="100000"/>
            </a:path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0" name="#sl-pollquestion()">
            <a:extLst>
              <a:ext uri="{FF2B5EF4-FFF2-40B4-BE49-F238E27FC236}">
                <a16:creationId xmlns:a16="http://schemas.microsoft.com/office/drawing/2014/main" xmlns="" id="{7AFC2D58-C574-7342-A4B8-47C730861369}"/>
              </a:ext>
            </a:extLst>
          </p:cNvPr>
          <p:cNvSpPr txBox="1"/>
          <p:nvPr/>
        </p:nvSpPr>
        <p:spPr>
          <a:xfrm>
            <a:off x="7561573" y="48992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 fontScale="70000" lnSpcReduction="20000"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Identity proof, address proof, and security pledge form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1" name="#sl-pollquestion()">
            <a:extLst>
              <a:ext uri="{FF2B5EF4-FFF2-40B4-BE49-F238E27FC236}">
                <a16:creationId xmlns:a16="http://schemas.microsoft.com/office/drawing/2014/main" xmlns="" id="{6AB06E8C-7AA9-2F4C-B523-1FE4D318A697}"/>
              </a:ext>
            </a:extLst>
          </p:cNvPr>
          <p:cNvSpPr txBox="1"/>
          <p:nvPr/>
        </p:nvSpPr>
        <p:spPr>
          <a:xfrm>
            <a:off x="6988283" y="48992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p:txBody>
      </p:sp>
      <p:sp>
        <p:nvSpPr>
          <p:cNvPr id="37" name="Rectángulo redondeado 36">
            <a:extLst>
              <a:ext uri="{FF2B5EF4-FFF2-40B4-BE49-F238E27FC236}">
                <a16:creationId xmlns:a16="http://schemas.microsoft.com/office/drawing/2014/main" xmlns="" id="{4E4F740E-9FA0-544D-9C48-FF40555CCD1B}"/>
              </a:ext>
            </a:extLst>
          </p:cNvPr>
          <p:cNvSpPr/>
          <p:nvPr/>
        </p:nvSpPr>
        <p:spPr>
          <a:xfrm>
            <a:off x="9685794" y="382854"/>
            <a:ext cx="1916456" cy="650419"/>
          </a:xfrm>
          <a:prstGeom prst="roundRect">
            <a:avLst/>
          </a:prstGeom>
          <a:gradFill flip="none" rotWithShape="1">
            <a:gsLst>
              <a:gs pos="99000">
                <a:srgbClr val="BD0DFF"/>
              </a:gs>
              <a:gs pos="47000">
                <a:srgbClr val="0053FF"/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600" b="1" dirty="0"/>
              <a:t>  </a:t>
            </a:r>
            <a:r>
              <a:rPr lang="es-ES" sz="1600" b="1" dirty="0" smtClean="0"/>
              <a:t>10 </a:t>
            </a:r>
            <a:r>
              <a:rPr lang="es-ES" sz="1600" b="1" dirty="0" err="1"/>
              <a:t>Points</a:t>
            </a:r>
            <a:endParaRPr lang="es-ES" sz="1600" b="1" dirty="0"/>
          </a:p>
        </p:txBody>
      </p:sp>
      <p:sp>
        <p:nvSpPr>
          <p:cNvPr id="45" name="Forma libre 44">
            <a:extLst>
              <a:ext uri="{FF2B5EF4-FFF2-40B4-BE49-F238E27FC236}">
                <a16:creationId xmlns:a16="http://schemas.microsoft.com/office/drawing/2014/main" xmlns="" id="{B4655D22-7350-DE4D-A43F-D63F713602A2}"/>
              </a:ext>
            </a:extLst>
          </p:cNvPr>
          <p:cNvSpPr/>
          <p:nvPr/>
        </p:nvSpPr>
        <p:spPr>
          <a:xfrm>
            <a:off x="11177054" y="530739"/>
            <a:ext cx="271701" cy="354647"/>
          </a:xfrm>
          <a:custGeom>
            <a:avLst/>
            <a:gdLst>
              <a:gd name="connsiteX0" fmla="*/ 5249990 w 5247409"/>
              <a:gd name="connsiteY0" fmla="*/ 3266694 h 6849340"/>
              <a:gd name="connsiteX1" fmla="*/ 3719565 w 5247409"/>
              <a:gd name="connsiteY1" fmla="*/ 2394204 h 6849340"/>
              <a:gd name="connsiteX2" fmla="*/ 3069553 w 5247409"/>
              <a:gd name="connsiteY2" fmla="*/ 2479713 h 6849340"/>
              <a:gd name="connsiteX3" fmla="*/ 3069553 w 5247409"/>
              <a:gd name="connsiteY3" fmla="*/ 1813075 h 6849340"/>
              <a:gd name="connsiteX4" fmla="*/ 3069553 w 5247409"/>
              <a:gd name="connsiteY4" fmla="*/ 1787739 h 6849340"/>
              <a:gd name="connsiteX5" fmla="*/ 3069553 w 5247409"/>
              <a:gd name="connsiteY5" fmla="*/ 1762402 h 6849340"/>
              <a:gd name="connsiteX6" fmla="*/ 3069553 w 5247409"/>
              <a:gd name="connsiteY6" fmla="*/ 872490 h 6849340"/>
              <a:gd name="connsiteX7" fmla="*/ 1539136 w 5247409"/>
              <a:gd name="connsiteY7" fmla="*/ 0 h 6849340"/>
              <a:gd name="connsiteX8" fmla="*/ 0 w 5247409"/>
              <a:gd name="connsiteY8" fmla="*/ 872490 h 6849340"/>
              <a:gd name="connsiteX9" fmla="*/ 0 w 5247409"/>
              <a:gd name="connsiteY9" fmla="*/ 1744980 h 6849340"/>
              <a:gd name="connsiteX10" fmla="*/ 0 w 5247409"/>
              <a:gd name="connsiteY10" fmla="*/ 1770317 h 6849340"/>
              <a:gd name="connsiteX11" fmla="*/ 0 w 5247409"/>
              <a:gd name="connsiteY11" fmla="*/ 1795653 h 6849340"/>
              <a:gd name="connsiteX12" fmla="*/ 0 w 5247409"/>
              <a:gd name="connsiteY12" fmla="*/ 2668143 h 6849340"/>
              <a:gd name="connsiteX13" fmla="*/ 0 w 5247409"/>
              <a:gd name="connsiteY13" fmla="*/ 2693480 h 6849340"/>
              <a:gd name="connsiteX14" fmla="*/ 0 w 5247409"/>
              <a:gd name="connsiteY14" fmla="*/ 2718816 h 6849340"/>
              <a:gd name="connsiteX15" fmla="*/ 0 w 5247409"/>
              <a:gd name="connsiteY15" fmla="*/ 3591306 h 6849340"/>
              <a:gd name="connsiteX16" fmla="*/ 0 w 5247409"/>
              <a:gd name="connsiteY16" fmla="*/ 3616643 h 6849340"/>
              <a:gd name="connsiteX17" fmla="*/ 0 w 5247409"/>
              <a:gd name="connsiteY17" fmla="*/ 3641979 h 6849340"/>
              <a:gd name="connsiteX18" fmla="*/ 0 w 5247409"/>
              <a:gd name="connsiteY18" fmla="*/ 4522384 h 6849340"/>
              <a:gd name="connsiteX19" fmla="*/ 1530425 w 5247409"/>
              <a:gd name="connsiteY19" fmla="*/ 5394874 h 6849340"/>
              <a:gd name="connsiteX20" fmla="*/ 2180437 w 5247409"/>
              <a:gd name="connsiteY20" fmla="*/ 5318076 h 6849340"/>
              <a:gd name="connsiteX21" fmla="*/ 2180437 w 5247409"/>
              <a:gd name="connsiteY21" fmla="*/ 5984714 h 6849340"/>
              <a:gd name="connsiteX22" fmla="*/ 3710862 w 5247409"/>
              <a:gd name="connsiteY22" fmla="*/ 6857204 h 6849340"/>
              <a:gd name="connsiteX23" fmla="*/ 5241288 w 5247409"/>
              <a:gd name="connsiteY23" fmla="*/ 5984714 h 6849340"/>
              <a:gd name="connsiteX24" fmla="*/ 5241288 w 5247409"/>
              <a:gd name="connsiteY24" fmla="*/ 5113808 h 6849340"/>
              <a:gd name="connsiteX25" fmla="*/ 5241288 w 5247409"/>
              <a:gd name="connsiteY25" fmla="*/ 5088472 h 6849340"/>
              <a:gd name="connsiteX26" fmla="*/ 5241288 w 5247409"/>
              <a:gd name="connsiteY26" fmla="*/ 5063135 h 6849340"/>
              <a:gd name="connsiteX27" fmla="*/ 5241288 w 5247409"/>
              <a:gd name="connsiteY27" fmla="*/ 4190645 h 6849340"/>
              <a:gd name="connsiteX28" fmla="*/ 5241288 w 5247409"/>
              <a:gd name="connsiteY28" fmla="*/ 4165309 h 6849340"/>
              <a:gd name="connsiteX29" fmla="*/ 5241288 w 5247409"/>
              <a:gd name="connsiteY29" fmla="*/ 4139972 h 6849340"/>
              <a:gd name="connsiteX30" fmla="*/ 5241288 w 5247409"/>
              <a:gd name="connsiteY30" fmla="*/ 3266694 h 6849340"/>
              <a:gd name="connsiteX31" fmla="*/ 5249990 w 5247409"/>
              <a:gd name="connsiteY31" fmla="*/ 3266694 h 6849340"/>
              <a:gd name="connsiteX32" fmla="*/ 402206 w 5247409"/>
              <a:gd name="connsiteY32" fmla="*/ 1471041 h 6849340"/>
              <a:gd name="connsiteX33" fmla="*/ 436254 w 5247409"/>
              <a:gd name="connsiteY33" fmla="*/ 1488463 h 6849340"/>
              <a:gd name="connsiteX34" fmla="*/ 555801 w 5247409"/>
              <a:gd name="connsiteY34" fmla="*/ 1548635 h 6849340"/>
              <a:gd name="connsiteX35" fmla="*/ 555801 w 5247409"/>
              <a:gd name="connsiteY35" fmla="*/ 1548635 h 6849340"/>
              <a:gd name="connsiteX36" fmla="*/ 684060 w 5247409"/>
              <a:gd name="connsiteY36" fmla="*/ 1600096 h 6849340"/>
              <a:gd name="connsiteX37" fmla="*/ 726809 w 5247409"/>
              <a:gd name="connsiteY37" fmla="*/ 1617518 h 6849340"/>
              <a:gd name="connsiteX38" fmla="*/ 821029 w 5247409"/>
              <a:gd name="connsiteY38" fmla="*/ 1651566 h 6849340"/>
              <a:gd name="connsiteX39" fmla="*/ 881201 w 5247409"/>
              <a:gd name="connsiteY39" fmla="*/ 1668988 h 6849340"/>
              <a:gd name="connsiteX40" fmla="*/ 975421 w 5247409"/>
              <a:gd name="connsiteY40" fmla="*/ 1694324 h 6849340"/>
              <a:gd name="connsiteX41" fmla="*/ 1035593 w 5247409"/>
              <a:gd name="connsiteY41" fmla="*/ 1703035 h 6849340"/>
              <a:gd name="connsiteX42" fmla="*/ 1138515 w 5247409"/>
              <a:gd name="connsiteY42" fmla="*/ 1720458 h 6849340"/>
              <a:gd name="connsiteX43" fmla="*/ 1198687 w 5247409"/>
              <a:gd name="connsiteY43" fmla="*/ 1729169 h 6849340"/>
              <a:gd name="connsiteX44" fmla="*/ 1309532 w 5247409"/>
              <a:gd name="connsiteY44" fmla="*/ 1737880 h 6849340"/>
              <a:gd name="connsiteX45" fmla="*/ 1360993 w 5247409"/>
              <a:gd name="connsiteY45" fmla="*/ 1746591 h 6849340"/>
              <a:gd name="connsiteX46" fmla="*/ 1532010 w 5247409"/>
              <a:gd name="connsiteY46" fmla="*/ 1755302 h 6849340"/>
              <a:gd name="connsiteX47" fmla="*/ 1703027 w 5247409"/>
              <a:gd name="connsiteY47" fmla="*/ 1746591 h 6849340"/>
              <a:gd name="connsiteX48" fmla="*/ 1754488 w 5247409"/>
              <a:gd name="connsiteY48" fmla="*/ 1737880 h 6849340"/>
              <a:gd name="connsiteX49" fmla="*/ 1865333 w 5247409"/>
              <a:gd name="connsiteY49" fmla="*/ 1729169 h 6849340"/>
              <a:gd name="connsiteX50" fmla="*/ 1925505 w 5247409"/>
              <a:gd name="connsiteY50" fmla="*/ 1720458 h 6849340"/>
              <a:gd name="connsiteX51" fmla="*/ 2028427 w 5247409"/>
              <a:gd name="connsiteY51" fmla="*/ 1703035 h 6849340"/>
              <a:gd name="connsiteX52" fmla="*/ 2088599 w 5247409"/>
              <a:gd name="connsiteY52" fmla="*/ 1694324 h 6849340"/>
              <a:gd name="connsiteX53" fmla="*/ 2182818 w 5247409"/>
              <a:gd name="connsiteY53" fmla="*/ 1668988 h 6849340"/>
              <a:gd name="connsiteX54" fmla="*/ 2242991 w 5247409"/>
              <a:gd name="connsiteY54" fmla="*/ 1651566 h 6849340"/>
              <a:gd name="connsiteX55" fmla="*/ 2337210 w 5247409"/>
              <a:gd name="connsiteY55" fmla="*/ 1617518 h 6849340"/>
              <a:gd name="connsiteX56" fmla="*/ 2379960 w 5247409"/>
              <a:gd name="connsiteY56" fmla="*/ 1600096 h 6849340"/>
              <a:gd name="connsiteX57" fmla="*/ 2508218 w 5247409"/>
              <a:gd name="connsiteY57" fmla="*/ 1548635 h 6849340"/>
              <a:gd name="connsiteX58" fmla="*/ 2508218 w 5247409"/>
              <a:gd name="connsiteY58" fmla="*/ 1548635 h 6849340"/>
              <a:gd name="connsiteX59" fmla="*/ 2627766 w 5247409"/>
              <a:gd name="connsiteY59" fmla="*/ 1488463 h 6849340"/>
              <a:gd name="connsiteX60" fmla="*/ 2661813 w 5247409"/>
              <a:gd name="connsiteY60" fmla="*/ 1471041 h 6849340"/>
              <a:gd name="connsiteX61" fmla="*/ 2738611 w 5247409"/>
              <a:gd name="connsiteY61" fmla="*/ 1419580 h 6849340"/>
              <a:gd name="connsiteX62" fmla="*/ 2756033 w 5247409"/>
              <a:gd name="connsiteY62" fmla="*/ 1410869 h 6849340"/>
              <a:gd name="connsiteX63" fmla="*/ 2756033 w 5247409"/>
              <a:gd name="connsiteY63" fmla="*/ 1744192 h 6849340"/>
              <a:gd name="connsiteX64" fmla="*/ 1541509 w 5247409"/>
              <a:gd name="connsiteY64" fmla="*/ 2299993 h 6849340"/>
              <a:gd name="connsiteX65" fmla="*/ 326985 w 5247409"/>
              <a:gd name="connsiteY65" fmla="*/ 1744192 h 6849340"/>
              <a:gd name="connsiteX66" fmla="*/ 326985 w 5247409"/>
              <a:gd name="connsiteY66" fmla="*/ 1410869 h 6849340"/>
              <a:gd name="connsiteX67" fmla="*/ 344407 w 5247409"/>
              <a:gd name="connsiteY67" fmla="*/ 1419580 h 6849340"/>
              <a:gd name="connsiteX68" fmla="*/ 402206 w 5247409"/>
              <a:gd name="connsiteY68" fmla="*/ 1471041 h 6849340"/>
              <a:gd name="connsiteX69" fmla="*/ 3010177 w 5247409"/>
              <a:gd name="connsiteY69" fmla="*/ 4036262 h 6849340"/>
              <a:gd name="connsiteX70" fmla="*/ 3070349 w 5247409"/>
              <a:gd name="connsiteY70" fmla="*/ 4053684 h 6849340"/>
              <a:gd name="connsiteX71" fmla="*/ 3164569 w 5247409"/>
              <a:gd name="connsiteY71" fmla="*/ 4079021 h 6849340"/>
              <a:gd name="connsiteX72" fmla="*/ 3224741 w 5247409"/>
              <a:gd name="connsiteY72" fmla="*/ 4087732 h 6849340"/>
              <a:gd name="connsiteX73" fmla="*/ 3327663 w 5247409"/>
              <a:gd name="connsiteY73" fmla="*/ 4105154 h 6849340"/>
              <a:gd name="connsiteX74" fmla="*/ 3387835 w 5247409"/>
              <a:gd name="connsiteY74" fmla="*/ 4113865 h 6849340"/>
              <a:gd name="connsiteX75" fmla="*/ 3498680 w 5247409"/>
              <a:gd name="connsiteY75" fmla="*/ 4122576 h 6849340"/>
              <a:gd name="connsiteX76" fmla="*/ 3550141 w 5247409"/>
              <a:gd name="connsiteY76" fmla="*/ 4131287 h 6849340"/>
              <a:gd name="connsiteX77" fmla="*/ 3721158 w 5247409"/>
              <a:gd name="connsiteY77" fmla="*/ 4139998 h 6849340"/>
              <a:gd name="connsiteX78" fmla="*/ 3892175 w 5247409"/>
              <a:gd name="connsiteY78" fmla="*/ 4131287 h 6849340"/>
              <a:gd name="connsiteX79" fmla="*/ 3943636 w 5247409"/>
              <a:gd name="connsiteY79" fmla="*/ 4122576 h 6849340"/>
              <a:gd name="connsiteX80" fmla="*/ 4054481 w 5247409"/>
              <a:gd name="connsiteY80" fmla="*/ 4113865 h 6849340"/>
              <a:gd name="connsiteX81" fmla="*/ 4114653 w 5247409"/>
              <a:gd name="connsiteY81" fmla="*/ 4105154 h 6849340"/>
              <a:gd name="connsiteX82" fmla="*/ 4217575 w 5247409"/>
              <a:gd name="connsiteY82" fmla="*/ 4087732 h 6849340"/>
              <a:gd name="connsiteX83" fmla="*/ 4277747 w 5247409"/>
              <a:gd name="connsiteY83" fmla="*/ 4079021 h 6849340"/>
              <a:gd name="connsiteX84" fmla="*/ 4371966 w 5247409"/>
              <a:gd name="connsiteY84" fmla="*/ 4053684 h 6849340"/>
              <a:gd name="connsiteX85" fmla="*/ 4432139 w 5247409"/>
              <a:gd name="connsiteY85" fmla="*/ 4036262 h 6849340"/>
              <a:gd name="connsiteX86" fmla="*/ 4526358 w 5247409"/>
              <a:gd name="connsiteY86" fmla="*/ 4002215 h 6849340"/>
              <a:gd name="connsiteX87" fmla="*/ 4569117 w 5247409"/>
              <a:gd name="connsiteY87" fmla="*/ 3984793 h 6849340"/>
              <a:gd name="connsiteX88" fmla="*/ 4697375 w 5247409"/>
              <a:gd name="connsiteY88" fmla="*/ 3933332 h 6849340"/>
              <a:gd name="connsiteX89" fmla="*/ 4697375 w 5247409"/>
              <a:gd name="connsiteY89" fmla="*/ 3933332 h 6849340"/>
              <a:gd name="connsiteX90" fmla="*/ 4816931 w 5247409"/>
              <a:gd name="connsiteY90" fmla="*/ 3873160 h 6849340"/>
              <a:gd name="connsiteX91" fmla="*/ 4850979 w 5247409"/>
              <a:gd name="connsiteY91" fmla="*/ 3855738 h 6849340"/>
              <a:gd name="connsiteX92" fmla="*/ 4927777 w 5247409"/>
              <a:gd name="connsiteY92" fmla="*/ 3804276 h 6849340"/>
              <a:gd name="connsiteX93" fmla="*/ 4945198 w 5247409"/>
              <a:gd name="connsiteY93" fmla="*/ 3795565 h 6849340"/>
              <a:gd name="connsiteX94" fmla="*/ 4945198 w 5247409"/>
              <a:gd name="connsiteY94" fmla="*/ 4128888 h 6849340"/>
              <a:gd name="connsiteX95" fmla="*/ 3730674 w 5247409"/>
              <a:gd name="connsiteY95" fmla="*/ 4684689 h 6849340"/>
              <a:gd name="connsiteX96" fmla="*/ 2943693 w 5247409"/>
              <a:gd name="connsiteY96" fmla="*/ 4547720 h 6849340"/>
              <a:gd name="connsiteX97" fmla="*/ 2934982 w 5247409"/>
              <a:gd name="connsiteY97" fmla="*/ 4539009 h 6849340"/>
              <a:gd name="connsiteX98" fmla="*/ 2516150 w 5247409"/>
              <a:gd name="connsiteY98" fmla="*/ 4179561 h 6849340"/>
              <a:gd name="connsiteX99" fmla="*/ 2516150 w 5247409"/>
              <a:gd name="connsiteY99" fmla="*/ 4170850 h 6849340"/>
              <a:gd name="connsiteX100" fmla="*/ 2516150 w 5247409"/>
              <a:gd name="connsiteY100" fmla="*/ 4145514 h 6849340"/>
              <a:gd name="connsiteX101" fmla="*/ 2516150 w 5247409"/>
              <a:gd name="connsiteY101" fmla="*/ 4145514 h 6849340"/>
              <a:gd name="connsiteX102" fmla="*/ 2516150 w 5247409"/>
              <a:gd name="connsiteY102" fmla="*/ 3786066 h 6849340"/>
              <a:gd name="connsiteX103" fmla="*/ 2558900 w 5247409"/>
              <a:gd name="connsiteY103" fmla="*/ 3820114 h 6849340"/>
              <a:gd name="connsiteX104" fmla="*/ 2558900 w 5247409"/>
              <a:gd name="connsiteY104" fmla="*/ 3820114 h 6849340"/>
              <a:gd name="connsiteX105" fmla="*/ 2567611 w 5247409"/>
              <a:gd name="connsiteY105" fmla="*/ 3820114 h 6849340"/>
              <a:gd name="connsiteX106" fmla="*/ 2585033 w 5247409"/>
              <a:gd name="connsiteY106" fmla="*/ 3828825 h 6849340"/>
              <a:gd name="connsiteX107" fmla="*/ 2585033 w 5247409"/>
              <a:gd name="connsiteY107" fmla="*/ 3828825 h 6849340"/>
              <a:gd name="connsiteX108" fmla="*/ 2627783 w 5247409"/>
              <a:gd name="connsiteY108" fmla="*/ 3854162 h 6849340"/>
              <a:gd name="connsiteX109" fmla="*/ 2627783 w 5247409"/>
              <a:gd name="connsiteY109" fmla="*/ 3854162 h 6849340"/>
              <a:gd name="connsiteX110" fmla="*/ 2670533 w 5247409"/>
              <a:gd name="connsiteY110" fmla="*/ 3879498 h 6849340"/>
              <a:gd name="connsiteX111" fmla="*/ 2679244 w 5247409"/>
              <a:gd name="connsiteY111" fmla="*/ 3879498 h 6849340"/>
              <a:gd name="connsiteX112" fmla="*/ 2696666 w 5247409"/>
              <a:gd name="connsiteY112" fmla="*/ 3888209 h 6849340"/>
              <a:gd name="connsiteX113" fmla="*/ 2807511 w 5247409"/>
              <a:gd name="connsiteY113" fmla="*/ 3939670 h 6849340"/>
              <a:gd name="connsiteX114" fmla="*/ 2807511 w 5247409"/>
              <a:gd name="connsiteY114" fmla="*/ 3939670 h 6849340"/>
              <a:gd name="connsiteX115" fmla="*/ 2832848 w 5247409"/>
              <a:gd name="connsiteY115" fmla="*/ 3948381 h 6849340"/>
              <a:gd name="connsiteX116" fmla="*/ 2893020 w 5247409"/>
              <a:gd name="connsiteY116" fmla="*/ 3973718 h 6849340"/>
              <a:gd name="connsiteX117" fmla="*/ 2935770 w 5247409"/>
              <a:gd name="connsiteY117" fmla="*/ 3991140 h 6849340"/>
              <a:gd name="connsiteX118" fmla="*/ 3010177 w 5247409"/>
              <a:gd name="connsiteY118" fmla="*/ 4036262 h 6849340"/>
              <a:gd name="connsiteX119" fmla="*/ 2189148 w 5247409"/>
              <a:gd name="connsiteY119" fmla="*/ 4062387 h 6849340"/>
              <a:gd name="connsiteX120" fmla="*/ 1539136 w 5247409"/>
              <a:gd name="connsiteY120" fmla="*/ 4156606 h 6849340"/>
              <a:gd name="connsiteX121" fmla="*/ 324621 w 5247409"/>
              <a:gd name="connsiteY121" fmla="*/ 3600805 h 6849340"/>
              <a:gd name="connsiteX122" fmla="*/ 324621 w 5247409"/>
              <a:gd name="connsiteY122" fmla="*/ 3267482 h 6849340"/>
              <a:gd name="connsiteX123" fmla="*/ 1539145 w 5247409"/>
              <a:gd name="connsiteY123" fmla="*/ 3600805 h 6849340"/>
              <a:gd name="connsiteX124" fmla="*/ 2189157 w 5247409"/>
              <a:gd name="connsiteY124" fmla="*/ 3524008 h 6849340"/>
              <a:gd name="connsiteX125" fmla="*/ 2189148 w 5247409"/>
              <a:gd name="connsiteY125" fmla="*/ 4062387 h 6849340"/>
              <a:gd name="connsiteX126" fmla="*/ 2189148 w 5247409"/>
              <a:gd name="connsiteY126" fmla="*/ 4062387 h 6849340"/>
              <a:gd name="connsiteX127" fmla="*/ 4934089 w 5247409"/>
              <a:gd name="connsiteY127" fmla="*/ 5062347 h 6849340"/>
              <a:gd name="connsiteX128" fmla="*/ 3719565 w 5247409"/>
              <a:gd name="connsiteY128" fmla="*/ 5618148 h 6849340"/>
              <a:gd name="connsiteX129" fmla="*/ 2505041 w 5247409"/>
              <a:gd name="connsiteY129" fmla="*/ 5087684 h 6849340"/>
              <a:gd name="connsiteX130" fmla="*/ 2505041 w 5247409"/>
              <a:gd name="connsiteY130" fmla="*/ 5087684 h 6849340"/>
              <a:gd name="connsiteX131" fmla="*/ 2505041 w 5247409"/>
              <a:gd name="connsiteY131" fmla="*/ 4728236 h 6849340"/>
              <a:gd name="connsiteX132" fmla="*/ 2736229 w 5247409"/>
              <a:gd name="connsiteY132" fmla="*/ 4865206 h 6849340"/>
              <a:gd name="connsiteX133" fmla="*/ 2736229 w 5247409"/>
              <a:gd name="connsiteY133" fmla="*/ 4865206 h 6849340"/>
              <a:gd name="connsiteX134" fmla="*/ 2778979 w 5247409"/>
              <a:gd name="connsiteY134" fmla="*/ 4882628 h 6849340"/>
              <a:gd name="connsiteX135" fmla="*/ 2804316 w 5247409"/>
              <a:gd name="connsiteY135" fmla="*/ 4891339 h 6849340"/>
              <a:gd name="connsiteX136" fmla="*/ 3719565 w 5247409"/>
              <a:gd name="connsiteY136" fmla="*/ 5062356 h 6849340"/>
              <a:gd name="connsiteX137" fmla="*/ 4934089 w 5247409"/>
              <a:gd name="connsiteY137" fmla="*/ 4729033 h 6849340"/>
              <a:gd name="connsiteX138" fmla="*/ 4934089 w 5247409"/>
              <a:gd name="connsiteY138" fmla="*/ 5062347 h 6849340"/>
              <a:gd name="connsiteX139" fmla="*/ 2299993 w 5247409"/>
              <a:gd name="connsiteY139" fmla="*/ 2924669 h 6849340"/>
              <a:gd name="connsiteX140" fmla="*/ 2257243 w 5247409"/>
              <a:gd name="connsiteY140" fmla="*/ 2984841 h 6849340"/>
              <a:gd name="connsiteX141" fmla="*/ 2239821 w 5247409"/>
              <a:gd name="connsiteY141" fmla="*/ 3018888 h 6849340"/>
              <a:gd name="connsiteX142" fmla="*/ 2222399 w 5247409"/>
              <a:gd name="connsiteY142" fmla="*/ 3061638 h 6849340"/>
              <a:gd name="connsiteX143" fmla="*/ 2204977 w 5247409"/>
              <a:gd name="connsiteY143" fmla="*/ 3104388 h 6849340"/>
              <a:gd name="connsiteX144" fmla="*/ 2196266 w 5247409"/>
              <a:gd name="connsiteY144" fmla="*/ 3121810 h 6849340"/>
              <a:gd name="connsiteX145" fmla="*/ 1529628 w 5247409"/>
              <a:gd name="connsiteY145" fmla="*/ 3224732 h 6849340"/>
              <a:gd name="connsiteX146" fmla="*/ 315113 w 5247409"/>
              <a:gd name="connsiteY146" fmla="*/ 2668931 h 6849340"/>
              <a:gd name="connsiteX147" fmla="*/ 315113 w 5247409"/>
              <a:gd name="connsiteY147" fmla="*/ 2335617 h 6849340"/>
              <a:gd name="connsiteX148" fmla="*/ 1529637 w 5247409"/>
              <a:gd name="connsiteY148" fmla="*/ 2668940 h 6849340"/>
              <a:gd name="connsiteX149" fmla="*/ 2744161 w 5247409"/>
              <a:gd name="connsiteY149" fmla="*/ 2335617 h 6849340"/>
              <a:gd name="connsiteX150" fmla="*/ 2744161 w 5247409"/>
              <a:gd name="connsiteY150" fmla="*/ 2574720 h 6849340"/>
              <a:gd name="connsiteX151" fmla="*/ 2299205 w 5247409"/>
              <a:gd name="connsiteY151" fmla="*/ 2908043 h 6849340"/>
              <a:gd name="connsiteX152" fmla="*/ 2299993 w 5247409"/>
              <a:gd name="connsiteY152" fmla="*/ 2924669 h 6849340"/>
              <a:gd name="connsiteX153" fmla="*/ 4934089 w 5247409"/>
              <a:gd name="connsiteY153" fmla="*/ 3266694 h 6849340"/>
              <a:gd name="connsiteX154" fmla="*/ 3719565 w 5247409"/>
              <a:gd name="connsiteY154" fmla="*/ 3822495 h 6849340"/>
              <a:gd name="connsiteX155" fmla="*/ 2898536 w 5247409"/>
              <a:gd name="connsiteY155" fmla="*/ 3668900 h 6849340"/>
              <a:gd name="connsiteX156" fmla="*/ 2898536 w 5247409"/>
              <a:gd name="connsiteY156" fmla="*/ 3668900 h 6849340"/>
              <a:gd name="connsiteX157" fmla="*/ 2821738 w 5247409"/>
              <a:gd name="connsiteY157" fmla="*/ 3634853 h 6849340"/>
              <a:gd name="connsiteX158" fmla="*/ 2821738 w 5247409"/>
              <a:gd name="connsiteY158" fmla="*/ 3634853 h 6849340"/>
              <a:gd name="connsiteX159" fmla="*/ 2821738 w 5247409"/>
              <a:gd name="connsiteY159" fmla="*/ 3634853 h 6849340"/>
              <a:gd name="connsiteX160" fmla="*/ 2821738 w 5247409"/>
              <a:gd name="connsiteY160" fmla="*/ 3634853 h 6849340"/>
              <a:gd name="connsiteX161" fmla="*/ 2813027 w 5247409"/>
              <a:gd name="connsiteY161" fmla="*/ 3626142 h 6849340"/>
              <a:gd name="connsiteX162" fmla="*/ 2804316 w 5247409"/>
              <a:gd name="connsiteY162" fmla="*/ 3626142 h 6849340"/>
              <a:gd name="connsiteX163" fmla="*/ 2770268 w 5247409"/>
              <a:gd name="connsiteY163" fmla="*/ 3608720 h 6849340"/>
              <a:gd name="connsiteX164" fmla="*/ 2736221 w 5247409"/>
              <a:gd name="connsiteY164" fmla="*/ 3583383 h 6849340"/>
              <a:gd name="connsiteX165" fmla="*/ 2736221 w 5247409"/>
              <a:gd name="connsiteY165" fmla="*/ 3583383 h 6849340"/>
              <a:gd name="connsiteX166" fmla="*/ 2727510 w 5247409"/>
              <a:gd name="connsiteY166" fmla="*/ 3574672 h 6849340"/>
              <a:gd name="connsiteX167" fmla="*/ 2718799 w 5247409"/>
              <a:gd name="connsiteY167" fmla="*/ 3574672 h 6849340"/>
              <a:gd name="connsiteX168" fmla="*/ 2667338 w 5247409"/>
              <a:gd name="connsiteY168" fmla="*/ 3531922 h 6849340"/>
              <a:gd name="connsiteX169" fmla="*/ 2667338 w 5247409"/>
              <a:gd name="connsiteY169" fmla="*/ 3531922 h 6849340"/>
              <a:gd name="connsiteX170" fmla="*/ 2658627 w 5247409"/>
              <a:gd name="connsiteY170" fmla="*/ 3531922 h 6849340"/>
              <a:gd name="connsiteX171" fmla="*/ 2658627 w 5247409"/>
              <a:gd name="connsiteY171" fmla="*/ 3531922 h 6849340"/>
              <a:gd name="connsiteX172" fmla="*/ 2633290 w 5247409"/>
              <a:gd name="connsiteY172" fmla="*/ 3506586 h 6849340"/>
              <a:gd name="connsiteX173" fmla="*/ 2633290 w 5247409"/>
              <a:gd name="connsiteY173" fmla="*/ 3506586 h 6849340"/>
              <a:gd name="connsiteX174" fmla="*/ 2607954 w 5247409"/>
              <a:gd name="connsiteY174" fmla="*/ 3489163 h 6849340"/>
              <a:gd name="connsiteX175" fmla="*/ 2607954 w 5247409"/>
              <a:gd name="connsiteY175" fmla="*/ 3489163 h 6849340"/>
              <a:gd name="connsiteX176" fmla="*/ 2607954 w 5247409"/>
              <a:gd name="connsiteY176" fmla="*/ 3489163 h 6849340"/>
              <a:gd name="connsiteX177" fmla="*/ 2607954 w 5247409"/>
              <a:gd name="connsiteY177" fmla="*/ 3489163 h 6849340"/>
              <a:gd name="connsiteX178" fmla="*/ 2582617 w 5247409"/>
              <a:gd name="connsiteY178" fmla="*/ 3463827 h 6849340"/>
              <a:gd name="connsiteX179" fmla="*/ 2565195 w 5247409"/>
              <a:gd name="connsiteY179" fmla="*/ 3438491 h 6849340"/>
              <a:gd name="connsiteX180" fmla="*/ 2565195 w 5247409"/>
              <a:gd name="connsiteY180" fmla="*/ 3438491 h 6849340"/>
              <a:gd name="connsiteX181" fmla="*/ 2565195 w 5247409"/>
              <a:gd name="connsiteY181" fmla="*/ 3438491 h 6849340"/>
              <a:gd name="connsiteX182" fmla="*/ 2547773 w 5247409"/>
              <a:gd name="connsiteY182" fmla="*/ 3413154 h 6849340"/>
              <a:gd name="connsiteX183" fmla="*/ 2530351 w 5247409"/>
              <a:gd name="connsiteY183" fmla="*/ 3387817 h 6849340"/>
              <a:gd name="connsiteX184" fmla="*/ 2530351 w 5247409"/>
              <a:gd name="connsiteY184" fmla="*/ 3387817 h 6849340"/>
              <a:gd name="connsiteX185" fmla="*/ 2505014 w 5247409"/>
              <a:gd name="connsiteY185" fmla="*/ 3293598 h 6849340"/>
              <a:gd name="connsiteX186" fmla="*/ 2505014 w 5247409"/>
              <a:gd name="connsiteY186" fmla="*/ 3293598 h 6849340"/>
              <a:gd name="connsiteX187" fmla="*/ 2505014 w 5247409"/>
              <a:gd name="connsiteY187" fmla="*/ 3293598 h 6849340"/>
              <a:gd name="connsiteX188" fmla="*/ 2505014 w 5247409"/>
              <a:gd name="connsiteY188" fmla="*/ 3276176 h 6849340"/>
              <a:gd name="connsiteX189" fmla="*/ 2505014 w 5247409"/>
              <a:gd name="connsiteY189" fmla="*/ 3276176 h 6849340"/>
              <a:gd name="connsiteX190" fmla="*/ 2505014 w 5247409"/>
              <a:gd name="connsiteY190" fmla="*/ 3276176 h 6849340"/>
              <a:gd name="connsiteX191" fmla="*/ 2513726 w 5247409"/>
              <a:gd name="connsiteY191" fmla="*/ 3216004 h 6849340"/>
              <a:gd name="connsiteX192" fmla="*/ 2513726 w 5247409"/>
              <a:gd name="connsiteY192" fmla="*/ 3216004 h 6849340"/>
              <a:gd name="connsiteX193" fmla="*/ 2966596 w 5247409"/>
              <a:gd name="connsiteY193" fmla="*/ 2856556 h 6849340"/>
              <a:gd name="connsiteX194" fmla="*/ 2975307 w 5247409"/>
              <a:gd name="connsiteY194" fmla="*/ 2856556 h 6849340"/>
              <a:gd name="connsiteX195" fmla="*/ 3727453 w 5247409"/>
              <a:gd name="connsiteY195" fmla="*/ 2728298 h 6849340"/>
              <a:gd name="connsiteX196" fmla="*/ 4934089 w 5247409"/>
              <a:gd name="connsiteY196" fmla="*/ 3266694 h 6849340"/>
              <a:gd name="connsiteX197" fmla="*/ 1530425 w 5247409"/>
              <a:gd name="connsiteY197" fmla="*/ 316698 h 6849340"/>
              <a:gd name="connsiteX198" fmla="*/ 2744949 w 5247409"/>
              <a:gd name="connsiteY198" fmla="*/ 872499 h 6849340"/>
              <a:gd name="connsiteX199" fmla="*/ 1530425 w 5247409"/>
              <a:gd name="connsiteY199" fmla="*/ 1428300 h 6849340"/>
              <a:gd name="connsiteX200" fmla="*/ 315901 w 5247409"/>
              <a:gd name="connsiteY200" fmla="*/ 872499 h 6849340"/>
              <a:gd name="connsiteX201" fmla="*/ 1530425 w 5247409"/>
              <a:gd name="connsiteY201" fmla="*/ 316698 h 6849340"/>
              <a:gd name="connsiteX202" fmla="*/ 316698 w 5247409"/>
              <a:gd name="connsiteY202" fmla="*/ 4523968 h 6849340"/>
              <a:gd name="connsiteX203" fmla="*/ 316698 w 5247409"/>
              <a:gd name="connsiteY203" fmla="*/ 4190645 h 6849340"/>
              <a:gd name="connsiteX204" fmla="*/ 1531213 w 5247409"/>
              <a:gd name="connsiteY204" fmla="*/ 4523968 h 6849340"/>
              <a:gd name="connsiteX205" fmla="*/ 2181225 w 5247409"/>
              <a:gd name="connsiteY205" fmla="*/ 4447171 h 6849340"/>
              <a:gd name="connsiteX206" fmla="*/ 2181225 w 5247409"/>
              <a:gd name="connsiteY206" fmla="*/ 4994261 h 6849340"/>
              <a:gd name="connsiteX207" fmla="*/ 1531213 w 5247409"/>
              <a:gd name="connsiteY207" fmla="*/ 5088480 h 6849340"/>
              <a:gd name="connsiteX208" fmla="*/ 316698 w 5247409"/>
              <a:gd name="connsiteY208" fmla="*/ 4523968 h 6849340"/>
              <a:gd name="connsiteX209" fmla="*/ 4934089 w 5247409"/>
              <a:gd name="connsiteY209" fmla="*/ 5986298 h 6849340"/>
              <a:gd name="connsiteX210" fmla="*/ 3719565 w 5247409"/>
              <a:gd name="connsiteY210" fmla="*/ 6542099 h 6849340"/>
              <a:gd name="connsiteX211" fmla="*/ 2505041 w 5247409"/>
              <a:gd name="connsiteY211" fmla="*/ 5986298 h 6849340"/>
              <a:gd name="connsiteX212" fmla="*/ 2505041 w 5247409"/>
              <a:gd name="connsiteY212" fmla="*/ 5652975 h 6849340"/>
              <a:gd name="connsiteX213" fmla="*/ 3719565 w 5247409"/>
              <a:gd name="connsiteY213" fmla="*/ 5986298 h 6849340"/>
              <a:gd name="connsiteX214" fmla="*/ 4934089 w 5247409"/>
              <a:gd name="connsiteY214" fmla="*/ 5652975 h 6849340"/>
              <a:gd name="connsiteX215" fmla="*/ 4934089 w 5247409"/>
              <a:gd name="connsiteY215" fmla="*/ 5986298 h 6849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</a:cxnLst>
            <a:rect l="l" t="t" r="r" b="b"/>
            <a:pathLst>
              <a:path w="5247409" h="6849340">
                <a:moveTo>
                  <a:pt x="5249990" y="3266694"/>
                </a:moveTo>
                <a:cubicBezTo>
                  <a:pt x="5249990" y="2778988"/>
                  <a:pt x="4574641" y="2394204"/>
                  <a:pt x="3719565" y="2394204"/>
                </a:cubicBezTo>
                <a:cubicBezTo>
                  <a:pt x="3480461" y="2394204"/>
                  <a:pt x="3266694" y="2419541"/>
                  <a:pt x="3069553" y="2479713"/>
                </a:cubicBezTo>
                <a:lnTo>
                  <a:pt x="3069553" y="1813075"/>
                </a:lnTo>
                <a:cubicBezTo>
                  <a:pt x="3069553" y="1804364"/>
                  <a:pt x="3069553" y="1795653"/>
                  <a:pt x="3069553" y="1787739"/>
                </a:cubicBezTo>
                <a:cubicBezTo>
                  <a:pt x="3069553" y="1779028"/>
                  <a:pt x="3069553" y="1770317"/>
                  <a:pt x="3069553" y="1762402"/>
                </a:cubicBezTo>
                <a:lnTo>
                  <a:pt x="3069553" y="872490"/>
                </a:lnTo>
                <a:cubicBezTo>
                  <a:pt x="3069553" y="384784"/>
                  <a:pt x="2394204" y="0"/>
                  <a:pt x="1539136" y="0"/>
                </a:cubicBezTo>
                <a:cubicBezTo>
                  <a:pt x="675349" y="0"/>
                  <a:pt x="0" y="384784"/>
                  <a:pt x="0" y="872490"/>
                </a:cubicBezTo>
                <a:lnTo>
                  <a:pt x="0" y="1744980"/>
                </a:lnTo>
                <a:cubicBezTo>
                  <a:pt x="0" y="1753691"/>
                  <a:pt x="0" y="1762402"/>
                  <a:pt x="0" y="1770317"/>
                </a:cubicBezTo>
                <a:cubicBezTo>
                  <a:pt x="0" y="1779028"/>
                  <a:pt x="0" y="1787739"/>
                  <a:pt x="0" y="1795653"/>
                </a:cubicBezTo>
                <a:lnTo>
                  <a:pt x="0" y="2668143"/>
                </a:lnTo>
                <a:cubicBezTo>
                  <a:pt x="0" y="2676854"/>
                  <a:pt x="0" y="2685565"/>
                  <a:pt x="0" y="2693480"/>
                </a:cubicBezTo>
                <a:cubicBezTo>
                  <a:pt x="0" y="2701394"/>
                  <a:pt x="0" y="2710902"/>
                  <a:pt x="0" y="2718816"/>
                </a:cubicBezTo>
                <a:lnTo>
                  <a:pt x="0" y="3591306"/>
                </a:lnTo>
                <a:cubicBezTo>
                  <a:pt x="0" y="3600017"/>
                  <a:pt x="0" y="3608728"/>
                  <a:pt x="0" y="3616643"/>
                </a:cubicBezTo>
                <a:cubicBezTo>
                  <a:pt x="0" y="3624557"/>
                  <a:pt x="0" y="3634065"/>
                  <a:pt x="0" y="3641979"/>
                </a:cubicBezTo>
                <a:lnTo>
                  <a:pt x="0" y="4522384"/>
                </a:lnTo>
                <a:cubicBezTo>
                  <a:pt x="0" y="5010090"/>
                  <a:pt x="675349" y="5394874"/>
                  <a:pt x="1530425" y="5394874"/>
                </a:cubicBezTo>
                <a:cubicBezTo>
                  <a:pt x="1761614" y="5394874"/>
                  <a:pt x="1983295" y="5369537"/>
                  <a:pt x="2180437" y="5318076"/>
                </a:cubicBezTo>
                <a:lnTo>
                  <a:pt x="2180437" y="5984714"/>
                </a:lnTo>
                <a:cubicBezTo>
                  <a:pt x="2180437" y="6472420"/>
                  <a:pt x="2855786" y="6857204"/>
                  <a:pt x="3710862" y="6857204"/>
                </a:cubicBezTo>
                <a:cubicBezTo>
                  <a:pt x="4565939" y="6857204"/>
                  <a:pt x="5241288" y="6472420"/>
                  <a:pt x="5241288" y="5984714"/>
                </a:cubicBezTo>
                <a:lnTo>
                  <a:pt x="5241288" y="5113808"/>
                </a:lnTo>
                <a:cubicBezTo>
                  <a:pt x="5241288" y="5105097"/>
                  <a:pt x="5241288" y="5096386"/>
                  <a:pt x="5241288" y="5088472"/>
                </a:cubicBezTo>
                <a:cubicBezTo>
                  <a:pt x="5241288" y="5079760"/>
                  <a:pt x="5241288" y="5071050"/>
                  <a:pt x="5241288" y="5063135"/>
                </a:cubicBezTo>
                <a:lnTo>
                  <a:pt x="5241288" y="4190645"/>
                </a:lnTo>
                <a:cubicBezTo>
                  <a:pt x="5241288" y="4181934"/>
                  <a:pt x="5241288" y="4173223"/>
                  <a:pt x="5241288" y="4165309"/>
                </a:cubicBezTo>
                <a:cubicBezTo>
                  <a:pt x="5241288" y="4156598"/>
                  <a:pt x="5241288" y="4147886"/>
                  <a:pt x="5241288" y="4139972"/>
                </a:cubicBezTo>
                <a:lnTo>
                  <a:pt x="5241288" y="3266694"/>
                </a:lnTo>
                <a:lnTo>
                  <a:pt x="5249990" y="3266694"/>
                </a:lnTo>
                <a:close/>
                <a:moveTo>
                  <a:pt x="402206" y="1471041"/>
                </a:moveTo>
                <a:cubicBezTo>
                  <a:pt x="410917" y="1479752"/>
                  <a:pt x="427543" y="1488463"/>
                  <a:pt x="436254" y="1488463"/>
                </a:cubicBezTo>
                <a:cubicBezTo>
                  <a:pt x="470301" y="1513800"/>
                  <a:pt x="513051" y="1531213"/>
                  <a:pt x="555801" y="1548635"/>
                </a:cubicBezTo>
                <a:lnTo>
                  <a:pt x="555801" y="1548635"/>
                </a:lnTo>
                <a:cubicBezTo>
                  <a:pt x="598551" y="1566057"/>
                  <a:pt x="641310" y="1582683"/>
                  <a:pt x="684060" y="1600096"/>
                </a:cubicBezTo>
                <a:cubicBezTo>
                  <a:pt x="701482" y="1608807"/>
                  <a:pt x="718107" y="1608807"/>
                  <a:pt x="726809" y="1617518"/>
                </a:cubicBezTo>
                <a:cubicBezTo>
                  <a:pt x="760857" y="1626229"/>
                  <a:pt x="786982" y="1634940"/>
                  <a:pt x="821029" y="1651566"/>
                </a:cubicBezTo>
                <a:cubicBezTo>
                  <a:pt x="838451" y="1660277"/>
                  <a:pt x="855077" y="1660277"/>
                  <a:pt x="881201" y="1668988"/>
                </a:cubicBezTo>
                <a:cubicBezTo>
                  <a:pt x="915249" y="1677699"/>
                  <a:pt x="941373" y="1686410"/>
                  <a:pt x="975421" y="1694324"/>
                </a:cubicBezTo>
                <a:cubicBezTo>
                  <a:pt x="992843" y="1703035"/>
                  <a:pt x="1018171" y="1703035"/>
                  <a:pt x="1035593" y="1703035"/>
                </a:cubicBezTo>
                <a:cubicBezTo>
                  <a:pt x="1069640" y="1711747"/>
                  <a:pt x="1103679" y="1711747"/>
                  <a:pt x="1138515" y="1720458"/>
                </a:cubicBezTo>
                <a:cubicBezTo>
                  <a:pt x="1155937" y="1720458"/>
                  <a:pt x="1181265" y="1729169"/>
                  <a:pt x="1198687" y="1729169"/>
                </a:cubicBezTo>
                <a:cubicBezTo>
                  <a:pt x="1232734" y="1737880"/>
                  <a:pt x="1275484" y="1737880"/>
                  <a:pt x="1309532" y="1737880"/>
                </a:cubicBezTo>
                <a:cubicBezTo>
                  <a:pt x="1326954" y="1737880"/>
                  <a:pt x="1343579" y="1737880"/>
                  <a:pt x="1360993" y="1746591"/>
                </a:cubicBezTo>
                <a:cubicBezTo>
                  <a:pt x="1421165" y="1746591"/>
                  <a:pt x="1471838" y="1755302"/>
                  <a:pt x="1532010" y="1755302"/>
                </a:cubicBezTo>
                <a:cubicBezTo>
                  <a:pt x="1592182" y="1755302"/>
                  <a:pt x="1651557" y="1755302"/>
                  <a:pt x="1703027" y="1746591"/>
                </a:cubicBezTo>
                <a:cubicBezTo>
                  <a:pt x="1720449" y="1746591"/>
                  <a:pt x="1737074" y="1746591"/>
                  <a:pt x="1754488" y="1737880"/>
                </a:cubicBezTo>
                <a:cubicBezTo>
                  <a:pt x="1788535" y="1737880"/>
                  <a:pt x="1831285" y="1729169"/>
                  <a:pt x="1865333" y="1729169"/>
                </a:cubicBezTo>
                <a:cubicBezTo>
                  <a:pt x="1882755" y="1729169"/>
                  <a:pt x="1908083" y="1720458"/>
                  <a:pt x="1925505" y="1720458"/>
                </a:cubicBezTo>
                <a:cubicBezTo>
                  <a:pt x="1959552" y="1711747"/>
                  <a:pt x="1993591" y="1711747"/>
                  <a:pt x="2028427" y="1703035"/>
                </a:cubicBezTo>
                <a:cubicBezTo>
                  <a:pt x="2045849" y="1703035"/>
                  <a:pt x="2071177" y="1694324"/>
                  <a:pt x="2088599" y="1694324"/>
                </a:cubicBezTo>
                <a:cubicBezTo>
                  <a:pt x="2122646" y="1685613"/>
                  <a:pt x="2148771" y="1676902"/>
                  <a:pt x="2182818" y="1668988"/>
                </a:cubicBezTo>
                <a:cubicBezTo>
                  <a:pt x="2200240" y="1660277"/>
                  <a:pt x="2216866" y="1660277"/>
                  <a:pt x="2242991" y="1651566"/>
                </a:cubicBezTo>
                <a:cubicBezTo>
                  <a:pt x="2277038" y="1642855"/>
                  <a:pt x="2303162" y="1634144"/>
                  <a:pt x="2337210" y="1617518"/>
                </a:cubicBezTo>
                <a:cubicBezTo>
                  <a:pt x="2354632" y="1608807"/>
                  <a:pt x="2371258" y="1608807"/>
                  <a:pt x="2379960" y="1600096"/>
                </a:cubicBezTo>
                <a:cubicBezTo>
                  <a:pt x="2422710" y="1582674"/>
                  <a:pt x="2465468" y="1566049"/>
                  <a:pt x="2508218" y="1548635"/>
                </a:cubicBezTo>
                <a:lnTo>
                  <a:pt x="2508218" y="1548635"/>
                </a:lnTo>
                <a:cubicBezTo>
                  <a:pt x="2550968" y="1531213"/>
                  <a:pt x="2585016" y="1505885"/>
                  <a:pt x="2627766" y="1488463"/>
                </a:cubicBezTo>
                <a:cubicBezTo>
                  <a:pt x="2636477" y="1479752"/>
                  <a:pt x="2653102" y="1471041"/>
                  <a:pt x="2661813" y="1471041"/>
                </a:cubicBezTo>
                <a:cubicBezTo>
                  <a:pt x="2687150" y="1453619"/>
                  <a:pt x="2713274" y="1436993"/>
                  <a:pt x="2738611" y="1419580"/>
                </a:cubicBezTo>
                <a:cubicBezTo>
                  <a:pt x="2738611" y="1419580"/>
                  <a:pt x="2747322" y="1410869"/>
                  <a:pt x="2756033" y="1410869"/>
                </a:cubicBezTo>
                <a:lnTo>
                  <a:pt x="2756033" y="1744192"/>
                </a:lnTo>
                <a:cubicBezTo>
                  <a:pt x="2756033" y="2009420"/>
                  <a:pt x="2260404" y="2299993"/>
                  <a:pt x="1541509" y="2299993"/>
                </a:cubicBezTo>
                <a:cubicBezTo>
                  <a:pt x="822614" y="2299993"/>
                  <a:pt x="326985" y="2009429"/>
                  <a:pt x="326985" y="1744192"/>
                </a:cubicBezTo>
                <a:lnTo>
                  <a:pt x="326985" y="1410869"/>
                </a:lnTo>
                <a:cubicBezTo>
                  <a:pt x="326985" y="1410869"/>
                  <a:pt x="335696" y="1419580"/>
                  <a:pt x="344407" y="1419580"/>
                </a:cubicBezTo>
                <a:cubicBezTo>
                  <a:pt x="350745" y="1436993"/>
                  <a:pt x="376073" y="1454416"/>
                  <a:pt x="402206" y="1471041"/>
                </a:cubicBezTo>
                <a:close/>
                <a:moveTo>
                  <a:pt x="3010177" y="4036262"/>
                </a:moveTo>
                <a:cubicBezTo>
                  <a:pt x="3027599" y="4044973"/>
                  <a:pt x="3044225" y="4044973"/>
                  <a:pt x="3070349" y="4053684"/>
                </a:cubicBezTo>
                <a:cubicBezTo>
                  <a:pt x="3104397" y="4062395"/>
                  <a:pt x="3130521" y="4071106"/>
                  <a:pt x="3164569" y="4079021"/>
                </a:cubicBezTo>
                <a:cubicBezTo>
                  <a:pt x="3181991" y="4087732"/>
                  <a:pt x="3207319" y="4087732"/>
                  <a:pt x="3224741" y="4087732"/>
                </a:cubicBezTo>
                <a:cubicBezTo>
                  <a:pt x="3258788" y="4096443"/>
                  <a:pt x="3292827" y="4096443"/>
                  <a:pt x="3327663" y="4105154"/>
                </a:cubicBezTo>
                <a:cubicBezTo>
                  <a:pt x="3345085" y="4105154"/>
                  <a:pt x="3370413" y="4113865"/>
                  <a:pt x="3387835" y="4113865"/>
                </a:cubicBezTo>
                <a:cubicBezTo>
                  <a:pt x="3421882" y="4122576"/>
                  <a:pt x="3464632" y="4122576"/>
                  <a:pt x="3498680" y="4122576"/>
                </a:cubicBezTo>
                <a:cubicBezTo>
                  <a:pt x="3516093" y="4122576"/>
                  <a:pt x="3532727" y="4122576"/>
                  <a:pt x="3550141" y="4131287"/>
                </a:cubicBezTo>
                <a:cubicBezTo>
                  <a:pt x="3610313" y="4131287"/>
                  <a:pt x="3660986" y="4139998"/>
                  <a:pt x="3721158" y="4139998"/>
                </a:cubicBezTo>
                <a:cubicBezTo>
                  <a:pt x="3781330" y="4139998"/>
                  <a:pt x="3840714" y="4139998"/>
                  <a:pt x="3892175" y="4131287"/>
                </a:cubicBezTo>
                <a:cubicBezTo>
                  <a:pt x="3909589" y="4131287"/>
                  <a:pt x="3926222" y="4131287"/>
                  <a:pt x="3943636" y="4122576"/>
                </a:cubicBezTo>
                <a:cubicBezTo>
                  <a:pt x="3977683" y="4122576"/>
                  <a:pt x="4020433" y="4113865"/>
                  <a:pt x="4054481" y="4113865"/>
                </a:cubicBezTo>
                <a:cubicBezTo>
                  <a:pt x="4071894" y="4113865"/>
                  <a:pt x="4097231" y="4105154"/>
                  <a:pt x="4114653" y="4105154"/>
                </a:cubicBezTo>
                <a:cubicBezTo>
                  <a:pt x="4148700" y="4096443"/>
                  <a:pt x="4182739" y="4096443"/>
                  <a:pt x="4217575" y="4087732"/>
                </a:cubicBezTo>
                <a:cubicBezTo>
                  <a:pt x="4234989" y="4087732"/>
                  <a:pt x="4260325" y="4079021"/>
                  <a:pt x="4277747" y="4079021"/>
                </a:cubicBezTo>
                <a:cubicBezTo>
                  <a:pt x="4311795" y="4070310"/>
                  <a:pt x="4337919" y="4061599"/>
                  <a:pt x="4371966" y="4053684"/>
                </a:cubicBezTo>
                <a:cubicBezTo>
                  <a:pt x="4389389" y="4044973"/>
                  <a:pt x="4406014" y="4044973"/>
                  <a:pt x="4432139" y="4036262"/>
                </a:cubicBezTo>
                <a:cubicBezTo>
                  <a:pt x="4466186" y="4027551"/>
                  <a:pt x="4492311" y="4018840"/>
                  <a:pt x="4526358" y="4002215"/>
                </a:cubicBezTo>
                <a:cubicBezTo>
                  <a:pt x="4543780" y="3993503"/>
                  <a:pt x="4560406" y="3993503"/>
                  <a:pt x="4569117" y="3984793"/>
                </a:cubicBezTo>
                <a:cubicBezTo>
                  <a:pt x="4611867" y="3967371"/>
                  <a:pt x="4654625" y="3950745"/>
                  <a:pt x="4697375" y="3933332"/>
                </a:cubicBezTo>
                <a:lnTo>
                  <a:pt x="4697375" y="3933332"/>
                </a:lnTo>
                <a:cubicBezTo>
                  <a:pt x="4740125" y="3915909"/>
                  <a:pt x="4774173" y="3890582"/>
                  <a:pt x="4816931" y="3873160"/>
                </a:cubicBezTo>
                <a:cubicBezTo>
                  <a:pt x="4825642" y="3864448"/>
                  <a:pt x="4842268" y="3855738"/>
                  <a:pt x="4850979" y="3855738"/>
                </a:cubicBezTo>
                <a:cubicBezTo>
                  <a:pt x="4876315" y="3838315"/>
                  <a:pt x="4902440" y="3821690"/>
                  <a:pt x="4927777" y="3804276"/>
                </a:cubicBezTo>
                <a:cubicBezTo>
                  <a:pt x="4927777" y="3804276"/>
                  <a:pt x="4936487" y="3795565"/>
                  <a:pt x="4945198" y="3795565"/>
                </a:cubicBezTo>
                <a:lnTo>
                  <a:pt x="4945198" y="4128888"/>
                </a:lnTo>
                <a:cubicBezTo>
                  <a:pt x="4945198" y="4394117"/>
                  <a:pt x="4449569" y="4684689"/>
                  <a:pt x="3730674" y="4684689"/>
                </a:cubicBezTo>
                <a:cubicBezTo>
                  <a:pt x="3422688" y="4684689"/>
                  <a:pt x="3149545" y="4633229"/>
                  <a:pt x="2943693" y="4547720"/>
                </a:cubicBezTo>
                <a:cubicBezTo>
                  <a:pt x="2943693" y="4547720"/>
                  <a:pt x="2934982" y="4547720"/>
                  <a:pt x="2934982" y="4539009"/>
                </a:cubicBezTo>
                <a:cubicBezTo>
                  <a:pt x="2703792" y="4444790"/>
                  <a:pt x="2550198" y="4307820"/>
                  <a:pt x="2516150" y="4179561"/>
                </a:cubicBezTo>
                <a:cubicBezTo>
                  <a:pt x="2516150" y="4179561"/>
                  <a:pt x="2516150" y="4179561"/>
                  <a:pt x="2516150" y="4170850"/>
                </a:cubicBezTo>
                <a:cubicBezTo>
                  <a:pt x="2516150" y="4162139"/>
                  <a:pt x="2516150" y="4153428"/>
                  <a:pt x="2516150" y="4145514"/>
                </a:cubicBezTo>
                <a:lnTo>
                  <a:pt x="2516150" y="4145514"/>
                </a:lnTo>
                <a:lnTo>
                  <a:pt x="2516150" y="3786066"/>
                </a:lnTo>
                <a:cubicBezTo>
                  <a:pt x="2533572" y="3794777"/>
                  <a:pt x="2541487" y="3803488"/>
                  <a:pt x="2558900" y="3820114"/>
                </a:cubicBezTo>
                <a:lnTo>
                  <a:pt x="2558900" y="3820114"/>
                </a:lnTo>
                <a:cubicBezTo>
                  <a:pt x="2558900" y="3820114"/>
                  <a:pt x="2558900" y="3820114"/>
                  <a:pt x="2567611" y="3820114"/>
                </a:cubicBezTo>
                <a:cubicBezTo>
                  <a:pt x="2576322" y="3820114"/>
                  <a:pt x="2576322" y="3828825"/>
                  <a:pt x="2585033" y="3828825"/>
                </a:cubicBezTo>
                <a:lnTo>
                  <a:pt x="2585033" y="3828825"/>
                </a:lnTo>
                <a:cubicBezTo>
                  <a:pt x="2602455" y="3837536"/>
                  <a:pt x="2610370" y="3846247"/>
                  <a:pt x="2627783" y="3854162"/>
                </a:cubicBezTo>
                <a:lnTo>
                  <a:pt x="2627783" y="3854162"/>
                </a:lnTo>
                <a:cubicBezTo>
                  <a:pt x="2645205" y="3862872"/>
                  <a:pt x="2653120" y="3871584"/>
                  <a:pt x="2670533" y="3879498"/>
                </a:cubicBezTo>
                <a:lnTo>
                  <a:pt x="2679244" y="3879498"/>
                </a:lnTo>
                <a:cubicBezTo>
                  <a:pt x="2687955" y="3879498"/>
                  <a:pt x="2687955" y="3888209"/>
                  <a:pt x="2696666" y="3888209"/>
                </a:cubicBezTo>
                <a:cubicBezTo>
                  <a:pt x="2730714" y="3905631"/>
                  <a:pt x="2764753" y="3922256"/>
                  <a:pt x="2807511" y="3939670"/>
                </a:cubicBezTo>
                <a:lnTo>
                  <a:pt x="2807511" y="3939670"/>
                </a:lnTo>
                <a:cubicBezTo>
                  <a:pt x="2816222" y="3939670"/>
                  <a:pt x="2824933" y="3948381"/>
                  <a:pt x="2832848" y="3948381"/>
                </a:cubicBezTo>
                <a:cubicBezTo>
                  <a:pt x="2850270" y="3957092"/>
                  <a:pt x="2875598" y="3965803"/>
                  <a:pt x="2893020" y="3973718"/>
                </a:cubicBezTo>
                <a:cubicBezTo>
                  <a:pt x="2910442" y="3982429"/>
                  <a:pt x="2918356" y="3982429"/>
                  <a:pt x="2935770" y="3991140"/>
                </a:cubicBezTo>
                <a:cubicBezTo>
                  <a:pt x="2941294" y="4019637"/>
                  <a:pt x="2975342" y="4028339"/>
                  <a:pt x="3010177" y="4036262"/>
                </a:cubicBezTo>
                <a:close/>
                <a:moveTo>
                  <a:pt x="2189148" y="4062387"/>
                </a:moveTo>
                <a:cubicBezTo>
                  <a:pt x="1992795" y="4122559"/>
                  <a:pt x="1770317" y="4156606"/>
                  <a:pt x="1539136" y="4156606"/>
                </a:cubicBezTo>
                <a:cubicBezTo>
                  <a:pt x="821038" y="4156606"/>
                  <a:pt x="324621" y="3866042"/>
                  <a:pt x="324621" y="3600805"/>
                </a:cubicBezTo>
                <a:lnTo>
                  <a:pt x="324621" y="3267482"/>
                </a:lnTo>
                <a:cubicBezTo>
                  <a:pt x="606474" y="3472538"/>
                  <a:pt x="1042728" y="3600805"/>
                  <a:pt x="1539145" y="3600805"/>
                </a:cubicBezTo>
                <a:cubicBezTo>
                  <a:pt x="1770334" y="3600805"/>
                  <a:pt x="1992015" y="3575469"/>
                  <a:pt x="2189157" y="3524008"/>
                </a:cubicBezTo>
                <a:lnTo>
                  <a:pt x="2189148" y="4062387"/>
                </a:lnTo>
                <a:lnTo>
                  <a:pt x="2189148" y="4062387"/>
                </a:lnTo>
                <a:close/>
                <a:moveTo>
                  <a:pt x="4934089" y="5062347"/>
                </a:moveTo>
                <a:cubicBezTo>
                  <a:pt x="4934089" y="5327575"/>
                  <a:pt x="4438460" y="5618148"/>
                  <a:pt x="3719565" y="5618148"/>
                </a:cubicBezTo>
                <a:cubicBezTo>
                  <a:pt x="3026794" y="5618148"/>
                  <a:pt x="2531174" y="5344209"/>
                  <a:pt x="2505041" y="5087684"/>
                </a:cubicBezTo>
                <a:lnTo>
                  <a:pt x="2505041" y="5087684"/>
                </a:lnTo>
                <a:lnTo>
                  <a:pt x="2505041" y="4728236"/>
                </a:lnTo>
                <a:cubicBezTo>
                  <a:pt x="2573127" y="4779697"/>
                  <a:pt x="2650721" y="4822456"/>
                  <a:pt x="2736229" y="4865206"/>
                </a:cubicBezTo>
                <a:lnTo>
                  <a:pt x="2736229" y="4865206"/>
                </a:lnTo>
                <a:cubicBezTo>
                  <a:pt x="2753652" y="4873917"/>
                  <a:pt x="2761566" y="4882628"/>
                  <a:pt x="2778979" y="4882628"/>
                </a:cubicBezTo>
                <a:cubicBezTo>
                  <a:pt x="2787691" y="4882628"/>
                  <a:pt x="2796402" y="4891339"/>
                  <a:pt x="2804316" y="4891339"/>
                </a:cubicBezTo>
                <a:cubicBezTo>
                  <a:pt x="3060842" y="4994261"/>
                  <a:pt x="3368820" y="5062356"/>
                  <a:pt x="3719565" y="5062356"/>
                </a:cubicBezTo>
                <a:cubicBezTo>
                  <a:pt x="4223896" y="5062356"/>
                  <a:pt x="4660141" y="4934098"/>
                  <a:pt x="4934089" y="4729033"/>
                </a:cubicBezTo>
                <a:lnTo>
                  <a:pt x="4934089" y="5062347"/>
                </a:lnTo>
                <a:close/>
                <a:moveTo>
                  <a:pt x="2299993" y="2924669"/>
                </a:moveTo>
                <a:cubicBezTo>
                  <a:pt x="2282571" y="2942091"/>
                  <a:pt x="2274657" y="2967419"/>
                  <a:pt x="2257243" y="2984841"/>
                </a:cubicBezTo>
                <a:cubicBezTo>
                  <a:pt x="2248532" y="2993552"/>
                  <a:pt x="2248532" y="3002263"/>
                  <a:pt x="2239821" y="3018888"/>
                </a:cubicBezTo>
                <a:cubicBezTo>
                  <a:pt x="2231110" y="3036310"/>
                  <a:pt x="2222399" y="3052936"/>
                  <a:pt x="2222399" y="3061638"/>
                </a:cubicBezTo>
                <a:cubicBezTo>
                  <a:pt x="2213688" y="3079060"/>
                  <a:pt x="2213688" y="3095686"/>
                  <a:pt x="2204977" y="3104388"/>
                </a:cubicBezTo>
                <a:cubicBezTo>
                  <a:pt x="2204977" y="3113099"/>
                  <a:pt x="2196266" y="3113099"/>
                  <a:pt x="2196266" y="3121810"/>
                </a:cubicBezTo>
                <a:cubicBezTo>
                  <a:pt x="1999912" y="3189897"/>
                  <a:pt x="1768732" y="3224732"/>
                  <a:pt x="1529628" y="3224732"/>
                </a:cubicBezTo>
                <a:cubicBezTo>
                  <a:pt x="811521" y="3224732"/>
                  <a:pt x="315113" y="2934168"/>
                  <a:pt x="315113" y="2668931"/>
                </a:cubicBezTo>
                <a:lnTo>
                  <a:pt x="315113" y="2335617"/>
                </a:lnTo>
                <a:cubicBezTo>
                  <a:pt x="596966" y="2540673"/>
                  <a:pt x="1033220" y="2668940"/>
                  <a:pt x="1529637" y="2668940"/>
                </a:cubicBezTo>
                <a:cubicBezTo>
                  <a:pt x="2026054" y="2668940"/>
                  <a:pt x="2470214" y="2540681"/>
                  <a:pt x="2744161" y="2335617"/>
                </a:cubicBezTo>
                <a:lnTo>
                  <a:pt x="2744161" y="2574720"/>
                </a:lnTo>
                <a:cubicBezTo>
                  <a:pt x="2547808" y="2660229"/>
                  <a:pt x="2393425" y="2779776"/>
                  <a:pt x="2299205" y="2908043"/>
                </a:cubicBezTo>
                <a:cubicBezTo>
                  <a:pt x="2308696" y="2924669"/>
                  <a:pt x="2299993" y="2924669"/>
                  <a:pt x="2299993" y="2924669"/>
                </a:cubicBezTo>
                <a:close/>
                <a:moveTo>
                  <a:pt x="4934089" y="3266694"/>
                </a:moveTo>
                <a:cubicBezTo>
                  <a:pt x="4934089" y="3531922"/>
                  <a:pt x="4438460" y="3822495"/>
                  <a:pt x="3719565" y="3822495"/>
                </a:cubicBezTo>
                <a:cubicBezTo>
                  <a:pt x="3386242" y="3822495"/>
                  <a:pt x="3103592" y="3762323"/>
                  <a:pt x="2898536" y="3668900"/>
                </a:cubicBezTo>
                <a:lnTo>
                  <a:pt x="2898536" y="3668900"/>
                </a:lnTo>
                <a:cubicBezTo>
                  <a:pt x="2873199" y="3660189"/>
                  <a:pt x="2847075" y="3643564"/>
                  <a:pt x="2821738" y="3634853"/>
                </a:cubicBezTo>
                <a:lnTo>
                  <a:pt x="2821738" y="3634853"/>
                </a:lnTo>
                <a:lnTo>
                  <a:pt x="2821738" y="3634853"/>
                </a:lnTo>
                <a:lnTo>
                  <a:pt x="2821738" y="3634853"/>
                </a:lnTo>
                <a:cubicBezTo>
                  <a:pt x="2821738" y="3634853"/>
                  <a:pt x="2813027" y="3634853"/>
                  <a:pt x="2813027" y="3626142"/>
                </a:cubicBezTo>
                <a:cubicBezTo>
                  <a:pt x="2813027" y="3626142"/>
                  <a:pt x="2813027" y="3626142"/>
                  <a:pt x="2804316" y="3626142"/>
                </a:cubicBezTo>
                <a:lnTo>
                  <a:pt x="2770268" y="3608720"/>
                </a:lnTo>
                <a:cubicBezTo>
                  <a:pt x="2752846" y="3591298"/>
                  <a:pt x="2744932" y="3583383"/>
                  <a:pt x="2736221" y="3583383"/>
                </a:cubicBezTo>
                <a:lnTo>
                  <a:pt x="2736221" y="3583383"/>
                </a:lnTo>
                <a:cubicBezTo>
                  <a:pt x="2736221" y="3583383"/>
                  <a:pt x="2727510" y="3583383"/>
                  <a:pt x="2727510" y="3574672"/>
                </a:cubicBezTo>
                <a:cubicBezTo>
                  <a:pt x="2727510" y="3574672"/>
                  <a:pt x="2727510" y="3574672"/>
                  <a:pt x="2718799" y="3574672"/>
                </a:cubicBezTo>
                <a:cubicBezTo>
                  <a:pt x="2701377" y="3565961"/>
                  <a:pt x="2684751" y="3549336"/>
                  <a:pt x="2667338" y="3531922"/>
                </a:cubicBezTo>
                <a:lnTo>
                  <a:pt x="2667338" y="3531922"/>
                </a:lnTo>
                <a:cubicBezTo>
                  <a:pt x="2667338" y="3531922"/>
                  <a:pt x="2667338" y="3531922"/>
                  <a:pt x="2658627" y="3531922"/>
                </a:cubicBezTo>
                <a:lnTo>
                  <a:pt x="2658627" y="3531922"/>
                </a:lnTo>
                <a:cubicBezTo>
                  <a:pt x="2649916" y="3523211"/>
                  <a:pt x="2641205" y="3514500"/>
                  <a:pt x="2633290" y="3506586"/>
                </a:cubicBezTo>
                <a:lnTo>
                  <a:pt x="2633290" y="3506586"/>
                </a:lnTo>
                <a:cubicBezTo>
                  <a:pt x="2624579" y="3497875"/>
                  <a:pt x="2615868" y="3489163"/>
                  <a:pt x="2607954" y="3489163"/>
                </a:cubicBezTo>
                <a:lnTo>
                  <a:pt x="2607954" y="3489163"/>
                </a:lnTo>
                <a:lnTo>
                  <a:pt x="2607954" y="3489163"/>
                </a:lnTo>
                <a:lnTo>
                  <a:pt x="2607954" y="3489163"/>
                </a:lnTo>
                <a:cubicBezTo>
                  <a:pt x="2599243" y="3480452"/>
                  <a:pt x="2590532" y="3471741"/>
                  <a:pt x="2582617" y="3463827"/>
                </a:cubicBezTo>
                <a:cubicBezTo>
                  <a:pt x="2573906" y="3455116"/>
                  <a:pt x="2565195" y="3446405"/>
                  <a:pt x="2565195" y="3438491"/>
                </a:cubicBezTo>
                <a:lnTo>
                  <a:pt x="2565195" y="3438491"/>
                </a:lnTo>
                <a:lnTo>
                  <a:pt x="2565195" y="3438491"/>
                </a:lnTo>
                <a:cubicBezTo>
                  <a:pt x="2556484" y="3429779"/>
                  <a:pt x="2556484" y="3421069"/>
                  <a:pt x="2547773" y="3413154"/>
                </a:cubicBezTo>
                <a:cubicBezTo>
                  <a:pt x="2539062" y="3404443"/>
                  <a:pt x="2539062" y="3395732"/>
                  <a:pt x="2530351" y="3387817"/>
                </a:cubicBezTo>
                <a:lnTo>
                  <a:pt x="2530351" y="3387817"/>
                </a:lnTo>
                <a:cubicBezTo>
                  <a:pt x="2512929" y="3353770"/>
                  <a:pt x="2505014" y="3327646"/>
                  <a:pt x="2505014" y="3293598"/>
                </a:cubicBezTo>
                <a:lnTo>
                  <a:pt x="2505014" y="3293598"/>
                </a:lnTo>
                <a:lnTo>
                  <a:pt x="2505014" y="3293598"/>
                </a:lnTo>
                <a:cubicBezTo>
                  <a:pt x="2505014" y="3284887"/>
                  <a:pt x="2505014" y="3276176"/>
                  <a:pt x="2505014" y="3276176"/>
                </a:cubicBezTo>
                <a:lnTo>
                  <a:pt x="2505014" y="3276176"/>
                </a:lnTo>
                <a:lnTo>
                  <a:pt x="2505014" y="3276176"/>
                </a:lnTo>
                <a:cubicBezTo>
                  <a:pt x="2505014" y="3258754"/>
                  <a:pt x="2505014" y="3242128"/>
                  <a:pt x="2513726" y="3216004"/>
                </a:cubicBezTo>
                <a:lnTo>
                  <a:pt x="2513726" y="3216004"/>
                </a:lnTo>
                <a:cubicBezTo>
                  <a:pt x="2556475" y="3079034"/>
                  <a:pt x="2718782" y="2950776"/>
                  <a:pt x="2966596" y="2856556"/>
                </a:cubicBezTo>
                <a:lnTo>
                  <a:pt x="2975307" y="2856556"/>
                </a:lnTo>
                <a:cubicBezTo>
                  <a:pt x="3180363" y="2779759"/>
                  <a:pt x="3428177" y="2728298"/>
                  <a:pt x="3727453" y="2728298"/>
                </a:cubicBezTo>
                <a:cubicBezTo>
                  <a:pt x="4437672" y="2710893"/>
                  <a:pt x="4934089" y="3002254"/>
                  <a:pt x="4934089" y="3266694"/>
                </a:cubicBezTo>
                <a:close/>
                <a:moveTo>
                  <a:pt x="1530425" y="316698"/>
                </a:moveTo>
                <a:cubicBezTo>
                  <a:pt x="2248532" y="316698"/>
                  <a:pt x="2744949" y="607262"/>
                  <a:pt x="2744949" y="872499"/>
                </a:cubicBezTo>
                <a:cubicBezTo>
                  <a:pt x="2744949" y="1137735"/>
                  <a:pt x="2249320" y="1428300"/>
                  <a:pt x="1530425" y="1428300"/>
                </a:cubicBezTo>
                <a:cubicBezTo>
                  <a:pt x="811530" y="1428300"/>
                  <a:pt x="315901" y="1137735"/>
                  <a:pt x="315901" y="872499"/>
                </a:cubicBezTo>
                <a:cubicBezTo>
                  <a:pt x="316698" y="615973"/>
                  <a:pt x="812318" y="316698"/>
                  <a:pt x="1530425" y="316698"/>
                </a:cubicBezTo>
                <a:close/>
                <a:moveTo>
                  <a:pt x="316698" y="4523968"/>
                </a:moveTo>
                <a:lnTo>
                  <a:pt x="316698" y="4190645"/>
                </a:lnTo>
                <a:cubicBezTo>
                  <a:pt x="598551" y="4395701"/>
                  <a:pt x="1034805" y="4523968"/>
                  <a:pt x="1531213" y="4523968"/>
                </a:cubicBezTo>
                <a:cubicBezTo>
                  <a:pt x="1762402" y="4523968"/>
                  <a:pt x="1984083" y="4498632"/>
                  <a:pt x="2181225" y="4447171"/>
                </a:cubicBezTo>
                <a:lnTo>
                  <a:pt x="2181225" y="4994261"/>
                </a:lnTo>
                <a:cubicBezTo>
                  <a:pt x="1984871" y="5054433"/>
                  <a:pt x="1762393" y="5088480"/>
                  <a:pt x="1531213" y="5088480"/>
                </a:cubicBezTo>
                <a:cubicBezTo>
                  <a:pt x="812318" y="5079769"/>
                  <a:pt x="316698" y="4789196"/>
                  <a:pt x="316698" y="4523968"/>
                </a:cubicBezTo>
                <a:close/>
                <a:moveTo>
                  <a:pt x="4934089" y="5986298"/>
                </a:moveTo>
                <a:cubicBezTo>
                  <a:pt x="4934089" y="6251526"/>
                  <a:pt x="4438460" y="6542099"/>
                  <a:pt x="3719565" y="6542099"/>
                </a:cubicBezTo>
                <a:cubicBezTo>
                  <a:pt x="3000669" y="6542099"/>
                  <a:pt x="2505041" y="6251535"/>
                  <a:pt x="2505041" y="5986298"/>
                </a:cubicBezTo>
                <a:lnTo>
                  <a:pt x="2505041" y="5652975"/>
                </a:lnTo>
                <a:cubicBezTo>
                  <a:pt x="2786894" y="5858031"/>
                  <a:pt x="3223139" y="5986298"/>
                  <a:pt x="3719565" y="5986298"/>
                </a:cubicBezTo>
                <a:cubicBezTo>
                  <a:pt x="4215990" y="5986298"/>
                  <a:pt x="4660141" y="5858040"/>
                  <a:pt x="4934089" y="5652975"/>
                </a:cubicBezTo>
                <a:lnTo>
                  <a:pt x="4934089" y="5986298"/>
                </a:lnTo>
                <a:close/>
              </a:path>
            </a:pathLst>
          </a:custGeom>
          <a:solidFill>
            <a:schemeClr val="bg1"/>
          </a:solidFill>
          <a:ln w="8659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37950067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ángulo 47">
            <a:extLst>
              <a:ext uri="{FF2B5EF4-FFF2-40B4-BE49-F238E27FC236}">
                <a16:creationId xmlns:a16="http://schemas.microsoft.com/office/drawing/2014/main" xmlns="" id="{1AB480B7-9498-E34E-94BB-994EB2634CE8}"/>
              </a:ext>
            </a:extLst>
          </p:cNvPr>
          <p:cNvSpPr/>
          <p:nvPr/>
        </p:nvSpPr>
        <p:spPr>
          <a:xfrm flipH="1">
            <a:off x="-8387" y="0"/>
            <a:ext cx="5294760" cy="6858000"/>
          </a:xfrm>
          <a:prstGeom prst="rect">
            <a:avLst/>
          </a:prstGeom>
          <a:gradFill flip="none" rotWithShape="1">
            <a:gsLst>
              <a:gs pos="66000">
                <a:srgbClr val="0070C0">
                  <a:alpha val="0"/>
                </a:srgbClr>
              </a:gs>
              <a:gs pos="6000">
                <a:srgbClr val="0066FF">
                  <a:alpha val="63137"/>
                </a:srgbClr>
              </a:gs>
              <a:gs pos="100000">
                <a:schemeClr val="tx1"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xmlns="" id="{25396D9C-FD3A-3146-B5A6-DC762AE1E539}"/>
              </a:ext>
            </a:extLst>
          </p:cNvPr>
          <p:cNvSpPr/>
          <p:nvPr/>
        </p:nvSpPr>
        <p:spPr>
          <a:xfrm>
            <a:off x="7561573" y="0"/>
            <a:ext cx="4630428" cy="6711696"/>
          </a:xfrm>
          <a:prstGeom prst="rect">
            <a:avLst/>
          </a:prstGeom>
          <a:gradFill flip="none" rotWithShape="1">
            <a:gsLst>
              <a:gs pos="66000">
                <a:srgbClr val="0070C0">
                  <a:alpha val="0"/>
                </a:srgbClr>
              </a:gs>
              <a:gs pos="6000">
                <a:srgbClr val="0066FF">
                  <a:alpha val="63137"/>
                </a:srgbClr>
              </a:gs>
              <a:gs pos="100000">
                <a:schemeClr val="tx1"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47" name="Line">
            <a:extLst>
              <a:ext uri="{FF2B5EF4-FFF2-40B4-BE49-F238E27FC236}">
                <a16:creationId xmlns:a16="http://schemas.microsoft.com/office/drawing/2014/main" xmlns="" id="{811D24B2-4040-6749-A38B-B885A1EA2AB1}"/>
              </a:ext>
            </a:extLst>
          </p:cNvPr>
          <p:cNvCxnSpPr>
            <a:cxnSpLocks/>
          </p:cNvCxnSpPr>
          <p:nvPr/>
        </p:nvCxnSpPr>
        <p:spPr>
          <a:xfrm flipV="1">
            <a:off x="-4193" y="2418090"/>
            <a:ext cx="12192000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reparación 11">
            <a:extLst>
              <a:ext uri="{FF2B5EF4-FFF2-40B4-BE49-F238E27FC236}">
                <a16:creationId xmlns:a16="http://schemas.microsoft.com/office/drawing/2014/main" xmlns="" id="{CAF652D9-CD1C-5B4B-90B4-A50472B1234A}"/>
              </a:ext>
            </a:extLst>
          </p:cNvPr>
          <p:cNvSpPr/>
          <p:nvPr/>
        </p:nvSpPr>
        <p:spPr>
          <a:xfrm>
            <a:off x="1546799" y="1813103"/>
            <a:ext cx="9244700" cy="1223966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00" h="10001">
                <a:moveTo>
                  <a:pt x="0" y="4943"/>
                </a:moveTo>
                <a:lnTo>
                  <a:pt x="910" y="0"/>
                </a:lnTo>
                <a:lnTo>
                  <a:pt x="9271" y="1"/>
                </a:lnTo>
                <a:lnTo>
                  <a:pt x="10000" y="4943"/>
                </a:lnTo>
                <a:lnTo>
                  <a:pt x="9242" y="10001"/>
                </a:lnTo>
                <a:lnTo>
                  <a:pt x="896" y="10001"/>
                </a:lnTo>
                <a:lnTo>
                  <a:pt x="0" y="4943"/>
                </a:lnTo>
                <a:close/>
              </a:path>
            </a:pathLst>
          </a:custGeom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3" name="#sl-pollquestion()">
            <a:extLst>
              <a:ext uri="{FF2B5EF4-FFF2-40B4-BE49-F238E27FC236}">
                <a16:creationId xmlns:a16="http://schemas.microsoft.com/office/drawing/2014/main" xmlns="" id="{6FBD2A0E-EFCF-F149-BCCC-F2BB4C0BF3C5}"/>
              </a:ext>
            </a:extLst>
          </p:cNvPr>
          <p:cNvSpPr txBox="1"/>
          <p:nvPr/>
        </p:nvSpPr>
        <p:spPr>
          <a:xfrm>
            <a:off x="2349305" y="1822393"/>
            <a:ext cx="7695027" cy="1214676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4.What </a:t>
            </a:r>
            <a:r>
              <a:rPr lang="en-US" sz="2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are the documents required for HDFC Bank Loan Against Securities?</a:t>
            </a:r>
            <a:endParaRPr lang="en-US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6" name="Line">
            <a:extLst>
              <a:ext uri="{FF2B5EF4-FFF2-40B4-BE49-F238E27FC236}">
                <a16:creationId xmlns:a16="http://schemas.microsoft.com/office/drawing/2014/main" xmlns="" id="{1C79C0BE-EB0A-A94C-8F13-9F6045129307}"/>
              </a:ext>
            </a:extLst>
          </p:cNvPr>
          <p:cNvCxnSpPr>
            <a:cxnSpLocks/>
          </p:cNvCxnSpPr>
          <p:nvPr/>
        </p:nvCxnSpPr>
        <p:spPr>
          <a:xfrm flipV="1">
            <a:off x="-4193" y="4074160"/>
            <a:ext cx="12192000" cy="1"/>
          </a:xfrm>
          <a:prstGeom prst="line">
            <a:avLst/>
          </a:prstGeom>
          <a:ln w="15875">
            <a:solidFill>
              <a:schemeClr val="bg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Preparación 11">
            <a:extLst>
              <a:ext uri="{FF2B5EF4-FFF2-40B4-BE49-F238E27FC236}">
                <a16:creationId xmlns:a16="http://schemas.microsoft.com/office/drawing/2014/main" xmlns="" id="{848692AB-EE00-C842-99B8-0AFF9FD6CC19}"/>
              </a:ext>
            </a:extLst>
          </p:cNvPr>
          <p:cNvSpPr/>
          <p:nvPr/>
        </p:nvSpPr>
        <p:spPr>
          <a:xfrm>
            <a:off x="1546799" y="36941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5" name="#sl-pollquestion()">
            <a:extLst>
              <a:ext uri="{FF2B5EF4-FFF2-40B4-BE49-F238E27FC236}">
                <a16:creationId xmlns:a16="http://schemas.microsoft.com/office/drawing/2014/main" xmlns="" id="{B96DD80A-CE7B-9E4B-B40F-6D8C2A8DBE70}"/>
              </a:ext>
            </a:extLst>
          </p:cNvPr>
          <p:cNvSpPr txBox="1"/>
          <p:nvPr/>
        </p:nvSpPr>
        <p:spPr>
          <a:xfrm>
            <a:off x="2676901" y="37181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 fontScale="85000" lnSpcReduction="20000"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Identity proof, address proof, and income proof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8" name="#sl-pollquestion()">
            <a:extLst>
              <a:ext uri="{FF2B5EF4-FFF2-40B4-BE49-F238E27FC236}">
                <a16:creationId xmlns:a16="http://schemas.microsoft.com/office/drawing/2014/main" xmlns="" id="{00EA3EF0-06B7-5349-9728-976389CD76D8}"/>
              </a:ext>
            </a:extLst>
          </p:cNvPr>
          <p:cNvSpPr txBox="1"/>
          <p:nvPr/>
        </p:nvSpPr>
        <p:spPr>
          <a:xfrm>
            <a:off x="2103611" y="37181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72" name="Preparación 11">
            <a:extLst>
              <a:ext uri="{FF2B5EF4-FFF2-40B4-BE49-F238E27FC236}">
                <a16:creationId xmlns:a16="http://schemas.microsoft.com/office/drawing/2014/main" xmlns="" id="{41A6537D-DDBB-8742-8D63-D51FAA9CB7D8}"/>
              </a:ext>
            </a:extLst>
          </p:cNvPr>
          <p:cNvSpPr/>
          <p:nvPr/>
        </p:nvSpPr>
        <p:spPr>
          <a:xfrm>
            <a:off x="6431471" y="36941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3" name="#sl-pollquestion()">
            <a:extLst>
              <a:ext uri="{FF2B5EF4-FFF2-40B4-BE49-F238E27FC236}">
                <a16:creationId xmlns:a16="http://schemas.microsoft.com/office/drawing/2014/main" xmlns="" id="{6A135BD5-954E-8D47-9241-5F5B54599E36}"/>
              </a:ext>
            </a:extLst>
          </p:cNvPr>
          <p:cNvSpPr txBox="1"/>
          <p:nvPr/>
        </p:nvSpPr>
        <p:spPr>
          <a:xfrm>
            <a:off x="7561573" y="37181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 fontScale="70000" lnSpcReduction="20000"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Identity proof, address proof, and security ownership proof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4" name="#sl-pollquestion()">
            <a:extLst>
              <a:ext uri="{FF2B5EF4-FFF2-40B4-BE49-F238E27FC236}">
                <a16:creationId xmlns:a16="http://schemas.microsoft.com/office/drawing/2014/main" xmlns="" id="{8682620F-59D5-0B45-8A05-EC8E333643B3}"/>
              </a:ext>
            </a:extLst>
          </p:cNvPr>
          <p:cNvSpPr txBox="1"/>
          <p:nvPr/>
        </p:nvSpPr>
        <p:spPr>
          <a:xfrm>
            <a:off x="6988283" y="37181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cxnSp>
        <p:nvCxnSpPr>
          <p:cNvPr id="75" name="Line">
            <a:extLst>
              <a:ext uri="{FF2B5EF4-FFF2-40B4-BE49-F238E27FC236}">
                <a16:creationId xmlns:a16="http://schemas.microsoft.com/office/drawing/2014/main" xmlns="" id="{09A11289-E666-F449-8F31-C00411D0D04B}"/>
              </a:ext>
            </a:extLst>
          </p:cNvPr>
          <p:cNvCxnSpPr>
            <a:cxnSpLocks/>
          </p:cNvCxnSpPr>
          <p:nvPr/>
        </p:nvCxnSpPr>
        <p:spPr>
          <a:xfrm flipV="1">
            <a:off x="-4193" y="5255260"/>
            <a:ext cx="12192000" cy="1"/>
          </a:xfrm>
          <a:prstGeom prst="line">
            <a:avLst/>
          </a:prstGeom>
          <a:ln w="15875">
            <a:solidFill>
              <a:schemeClr val="bg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Preparación 11">
            <a:extLst>
              <a:ext uri="{FF2B5EF4-FFF2-40B4-BE49-F238E27FC236}">
                <a16:creationId xmlns:a16="http://schemas.microsoft.com/office/drawing/2014/main" xmlns="" id="{A7238361-FFA3-6D4D-98B3-902DC0C2E9E0}"/>
              </a:ext>
            </a:extLst>
          </p:cNvPr>
          <p:cNvSpPr/>
          <p:nvPr/>
        </p:nvSpPr>
        <p:spPr>
          <a:xfrm>
            <a:off x="1546799" y="48752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7" name="#sl-pollquestion()">
            <a:extLst>
              <a:ext uri="{FF2B5EF4-FFF2-40B4-BE49-F238E27FC236}">
                <a16:creationId xmlns:a16="http://schemas.microsoft.com/office/drawing/2014/main" xmlns="" id="{A1714D6F-4969-9440-93F7-C6FE9D56552F}"/>
              </a:ext>
            </a:extLst>
          </p:cNvPr>
          <p:cNvSpPr txBox="1"/>
          <p:nvPr/>
        </p:nvSpPr>
        <p:spPr>
          <a:xfrm>
            <a:off x="2676901" y="48992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 fontScale="70000" lnSpcReduction="20000"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Identity proof, address proof, and security valuation report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8" name="#sl-pollquestion()">
            <a:extLst>
              <a:ext uri="{FF2B5EF4-FFF2-40B4-BE49-F238E27FC236}">
                <a16:creationId xmlns:a16="http://schemas.microsoft.com/office/drawing/2014/main" xmlns="" id="{6FC89022-6311-2546-B0A9-2E75FD9D918E}"/>
              </a:ext>
            </a:extLst>
          </p:cNvPr>
          <p:cNvSpPr txBox="1"/>
          <p:nvPr/>
        </p:nvSpPr>
        <p:spPr>
          <a:xfrm>
            <a:off x="2103611" y="48992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79" name="Preparación 11">
            <a:extLst>
              <a:ext uri="{FF2B5EF4-FFF2-40B4-BE49-F238E27FC236}">
                <a16:creationId xmlns:a16="http://schemas.microsoft.com/office/drawing/2014/main" xmlns="" id="{838959BF-9968-0B45-A325-CA8973B01CC9}"/>
              </a:ext>
            </a:extLst>
          </p:cNvPr>
          <p:cNvSpPr/>
          <p:nvPr/>
        </p:nvSpPr>
        <p:spPr>
          <a:xfrm>
            <a:off x="6431471" y="48752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0" name="#sl-pollquestion()">
            <a:extLst>
              <a:ext uri="{FF2B5EF4-FFF2-40B4-BE49-F238E27FC236}">
                <a16:creationId xmlns:a16="http://schemas.microsoft.com/office/drawing/2014/main" xmlns="" id="{7AFC2D58-C574-7342-A4B8-47C730861369}"/>
              </a:ext>
            </a:extLst>
          </p:cNvPr>
          <p:cNvSpPr txBox="1"/>
          <p:nvPr/>
        </p:nvSpPr>
        <p:spPr>
          <a:xfrm>
            <a:off x="7561573" y="48992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 fontScale="70000" lnSpcReduction="20000"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Identity proof, address proof, and security pledge form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1" name="#sl-pollquestion()">
            <a:extLst>
              <a:ext uri="{FF2B5EF4-FFF2-40B4-BE49-F238E27FC236}">
                <a16:creationId xmlns:a16="http://schemas.microsoft.com/office/drawing/2014/main" xmlns="" id="{6AB06E8C-7AA9-2F4C-B523-1FE4D318A697}"/>
              </a:ext>
            </a:extLst>
          </p:cNvPr>
          <p:cNvSpPr txBox="1"/>
          <p:nvPr/>
        </p:nvSpPr>
        <p:spPr>
          <a:xfrm>
            <a:off x="6988283" y="48992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p:txBody>
      </p:sp>
      <p:sp>
        <p:nvSpPr>
          <p:cNvPr id="37" name="Rectángulo redondeado 36">
            <a:extLst>
              <a:ext uri="{FF2B5EF4-FFF2-40B4-BE49-F238E27FC236}">
                <a16:creationId xmlns:a16="http://schemas.microsoft.com/office/drawing/2014/main" xmlns="" id="{4E4F740E-9FA0-544D-9C48-FF40555CCD1B}"/>
              </a:ext>
            </a:extLst>
          </p:cNvPr>
          <p:cNvSpPr/>
          <p:nvPr/>
        </p:nvSpPr>
        <p:spPr>
          <a:xfrm>
            <a:off x="9685794" y="382854"/>
            <a:ext cx="1916456" cy="650419"/>
          </a:xfrm>
          <a:prstGeom prst="roundRect">
            <a:avLst/>
          </a:prstGeom>
          <a:gradFill flip="none" rotWithShape="1">
            <a:gsLst>
              <a:gs pos="99000">
                <a:srgbClr val="BD0DFF"/>
              </a:gs>
              <a:gs pos="47000">
                <a:srgbClr val="0053FF"/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600" b="1" dirty="0"/>
              <a:t>  </a:t>
            </a:r>
            <a:r>
              <a:rPr lang="es-ES" sz="1600" b="1" dirty="0" smtClean="0"/>
              <a:t>10 </a:t>
            </a:r>
            <a:r>
              <a:rPr lang="es-ES" sz="1600" b="1" dirty="0" err="1"/>
              <a:t>Points</a:t>
            </a:r>
            <a:endParaRPr lang="es-ES" sz="1600" b="1" dirty="0"/>
          </a:p>
        </p:txBody>
      </p:sp>
      <p:sp>
        <p:nvSpPr>
          <p:cNvPr id="45" name="Forma libre 44">
            <a:extLst>
              <a:ext uri="{FF2B5EF4-FFF2-40B4-BE49-F238E27FC236}">
                <a16:creationId xmlns:a16="http://schemas.microsoft.com/office/drawing/2014/main" xmlns="" id="{B4655D22-7350-DE4D-A43F-D63F713602A2}"/>
              </a:ext>
            </a:extLst>
          </p:cNvPr>
          <p:cNvSpPr/>
          <p:nvPr/>
        </p:nvSpPr>
        <p:spPr>
          <a:xfrm>
            <a:off x="11177054" y="530739"/>
            <a:ext cx="271701" cy="354647"/>
          </a:xfrm>
          <a:custGeom>
            <a:avLst/>
            <a:gdLst>
              <a:gd name="connsiteX0" fmla="*/ 5249990 w 5247409"/>
              <a:gd name="connsiteY0" fmla="*/ 3266694 h 6849340"/>
              <a:gd name="connsiteX1" fmla="*/ 3719565 w 5247409"/>
              <a:gd name="connsiteY1" fmla="*/ 2394204 h 6849340"/>
              <a:gd name="connsiteX2" fmla="*/ 3069553 w 5247409"/>
              <a:gd name="connsiteY2" fmla="*/ 2479713 h 6849340"/>
              <a:gd name="connsiteX3" fmla="*/ 3069553 w 5247409"/>
              <a:gd name="connsiteY3" fmla="*/ 1813075 h 6849340"/>
              <a:gd name="connsiteX4" fmla="*/ 3069553 w 5247409"/>
              <a:gd name="connsiteY4" fmla="*/ 1787739 h 6849340"/>
              <a:gd name="connsiteX5" fmla="*/ 3069553 w 5247409"/>
              <a:gd name="connsiteY5" fmla="*/ 1762402 h 6849340"/>
              <a:gd name="connsiteX6" fmla="*/ 3069553 w 5247409"/>
              <a:gd name="connsiteY6" fmla="*/ 872490 h 6849340"/>
              <a:gd name="connsiteX7" fmla="*/ 1539136 w 5247409"/>
              <a:gd name="connsiteY7" fmla="*/ 0 h 6849340"/>
              <a:gd name="connsiteX8" fmla="*/ 0 w 5247409"/>
              <a:gd name="connsiteY8" fmla="*/ 872490 h 6849340"/>
              <a:gd name="connsiteX9" fmla="*/ 0 w 5247409"/>
              <a:gd name="connsiteY9" fmla="*/ 1744980 h 6849340"/>
              <a:gd name="connsiteX10" fmla="*/ 0 w 5247409"/>
              <a:gd name="connsiteY10" fmla="*/ 1770317 h 6849340"/>
              <a:gd name="connsiteX11" fmla="*/ 0 w 5247409"/>
              <a:gd name="connsiteY11" fmla="*/ 1795653 h 6849340"/>
              <a:gd name="connsiteX12" fmla="*/ 0 w 5247409"/>
              <a:gd name="connsiteY12" fmla="*/ 2668143 h 6849340"/>
              <a:gd name="connsiteX13" fmla="*/ 0 w 5247409"/>
              <a:gd name="connsiteY13" fmla="*/ 2693480 h 6849340"/>
              <a:gd name="connsiteX14" fmla="*/ 0 w 5247409"/>
              <a:gd name="connsiteY14" fmla="*/ 2718816 h 6849340"/>
              <a:gd name="connsiteX15" fmla="*/ 0 w 5247409"/>
              <a:gd name="connsiteY15" fmla="*/ 3591306 h 6849340"/>
              <a:gd name="connsiteX16" fmla="*/ 0 w 5247409"/>
              <a:gd name="connsiteY16" fmla="*/ 3616643 h 6849340"/>
              <a:gd name="connsiteX17" fmla="*/ 0 w 5247409"/>
              <a:gd name="connsiteY17" fmla="*/ 3641979 h 6849340"/>
              <a:gd name="connsiteX18" fmla="*/ 0 w 5247409"/>
              <a:gd name="connsiteY18" fmla="*/ 4522384 h 6849340"/>
              <a:gd name="connsiteX19" fmla="*/ 1530425 w 5247409"/>
              <a:gd name="connsiteY19" fmla="*/ 5394874 h 6849340"/>
              <a:gd name="connsiteX20" fmla="*/ 2180437 w 5247409"/>
              <a:gd name="connsiteY20" fmla="*/ 5318076 h 6849340"/>
              <a:gd name="connsiteX21" fmla="*/ 2180437 w 5247409"/>
              <a:gd name="connsiteY21" fmla="*/ 5984714 h 6849340"/>
              <a:gd name="connsiteX22" fmla="*/ 3710862 w 5247409"/>
              <a:gd name="connsiteY22" fmla="*/ 6857204 h 6849340"/>
              <a:gd name="connsiteX23" fmla="*/ 5241288 w 5247409"/>
              <a:gd name="connsiteY23" fmla="*/ 5984714 h 6849340"/>
              <a:gd name="connsiteX24" fmla="*/ 5241288 w 5247409"/>
              <a:gd name="connsiteY24" fmla="*/ 5113808 h 6849340"/>
              <a:gd name="connsiteX25" fmla="*/ 5241288 w 5247409"/>
              <a:gd name="connsiteY25" fmla="*/ 5088472 h 6849340"/>
              <a:gd name="connsiteX26" fmla="*/ 5241288 w 5247409"/>
              <a:gd name="connsiteY26" fmla="*/ 5063135 h 6849340"/>
              <a:gd name="connsiteX27" fmla="*/ 5241288 w 5247409"/>
              <a:gd name="connsiteY27" fmla="*/ 4190645 h 6849340"/>
              <a:gd name="connsiteX28" fmla="*/ 5241288 w 5247409"/>
              <a:gd name="connsiteY28" fmla="*/ 4165309 h 6849340"/>
              <a:gd name="connsiteX29" fmla="*/ 5241288 w 5247409"/>
              <a:gd name="connsiteY29" fmla="*/ 4139972 h 6849340"/>
              <a:gd name="connsiteX30" fmla="*/ 5241288 w 5247409"/>
              <a:gd name="connsiteY30" fmla="*/ 3266694 h 6849340"/>
              <a:gd name="connsiteX31" fmla="*/ 5249990 w 5247409"/>
              <a:gd name="connsiteY31" fmla="*/ 3266694 h 6849340"/>
              <a:gd name="connsiteX32" fmla="*/ 402206 w 5247409"/>
              <a:gd name="connsiteY32" fmla="*/ 1471041 h 6849340"/>
              <a:gd name="connsiteX33" fmla="*/ 436254 w 5247409"/>
              <a:gd name="connsiteY33" fmla="*/ 1488463 h 6849340"/>
              <a:gd name="connsiteX34" fmla="*/ 555801 w 5247409"/>
              <a:gd name="connsiteY34" fmla="*/ 1548635 h 6849340"/>
              <a:gd name="connsiteX35" fmla="*/ 555801 w 5247409"/>
              <a:gd name="connsiteY35" fmla="*/ 1548635 h 6849340"/>
              <a:gd name="connsiteX36" fmla="*/ 684060 w 5247409"/>
              <a:gd name="connsiteY36" fmla="*/ 1600096 h 6849340"/>
              <a:gd name="connsiteX37" fmla="*/ 726809 w 5247409"/>
              <a:gd name="connsiteY37" fmla="*/ 1617518 h 6849340"/>
              <a:gd name="connsiteX38" fmla="*/ 821029 w 5247409"/>
              <a:gd name="connsiteY38" fmla="*/ 1651566 h 6849340"/>
              <a:gd name="connsiteX39" fmla="*/ 881201 w 5247409"/>
              <a:gd name="connsiteY39" fmla="*/ 1668988 h 6849340"/>
              <a:gd name="connsiteX40" fmla="*/ 975421 w 5247409"/>
              <a:gd name="connsiteY40" fmla="*/ 1694324 h 6849340"/>
              <a:gd name="connsiteX41" fmla="*/ 1035593 w 5247409"/>
              <a:gd name="connsiteY41" fmla="*/ 1703035 h 6849340"/>
              <a:gd name="connsiteX42" fmla="*/ 1138515 w 5247409"/>
              <a:gd name="connsiteY42" fmla="*/ 1720458 h 6849340"/>
              <a:gd name="connsiteX43" fmla="*/ 1198687 w 5247409"/>
              <a:gd name="connsiteY43" fmla="*/ 1729169 h 6849340"/>
              <a:gd name="connsiteX44" fmla="*/ 1309532 w 5247409"/>
              <a:gd name="connsiteY44" fmla="*/ 1737880 h 6849340"/>
              <a:gd name="connsiteX45" fmla="*/ 1360993 w 5247409"/>
              <a:gd name="connsiteY45" fmla="*/ 1746591 h 6849340"/>
              <a:gd name="connsiteX46" fmla="*/ 1532010 w 5247409"/>
              <a:gd name="connsiteY46" fmla="*/ 1755302 h 6849340"/>
              <a:gd name="connsiteX47" fmla="*/ 1703027 w 5247409"/>
              <a:gd name="connsiteY47" fmla="*/ 1746591 h 6849340"/>
              <a:gd name="connsiteX48" fmla="*/ 1754488 w 5247409"/>
              <a:gd name="connsiteY48" fmla="*/ 1737880 h 6849340"/>
              <a:gd name="connsiteX49" fmla="*/ 1865333 w 5247409"/>
              <a:gd name="connsiteY49" fmla="*/ 1729169 h 6849340"/>
              <a:gd name="connsiteX50" fmla="*/ 1925505 w 5247409"/>
              <a:gd name="connsiteY50" fmla="*/ 1720458 h 6849340"/>
              <a:gd name="connsiteX51" fmla="*/ 2028427 w 5247409"/>
              <a:gd name="connsiteY51" fmla="*/ 1703035 h 6849340"/>
              <a:gd name="connsiteX52" fmla="*/ 2088599 w 5247409"/>
              <a:gd name="connsiteY52" fmla="*/ 1694324 h 6849340"/>
              <a:gd name="connsiteX53" fmla="*/ 2182818 w 5247409"/>
              <a:gd name="connsiteY53" fmla="*/ 1668988 h 6849340"/>
              <a:gd name="connsiteX54" fmla="*/ 2242991 w 5247409"/>
              <a:gd name="connsiteY54" fmla="*/ 1651566 h 6849340"/>
              <a:gd name="connsiteX55" fmla="*/ 2337210 w 5247409"/>
              <a:gd name="connsiteY55" fmla="*/ 1617518 h 6849340"/>
              <a:gd name="connsiteX56" fmla="*/ 2379960 w 5247409"/>
              <a:gd name="connsiteY56" fmla="*/ 1600096 h 6849340"/>
              <a:gd name="connsiteX57" fmla="*/ 2508218 w 5247409"/>
              <a:gd name="connsiteY57" fmla="*/ 1548635 h 6849340"/>
              <a:gd name="connsiteX58" fmla="*/ 2508218 w 5247409"/>
              <a:gd name="connsiteY58" fmla="*/ 1548635 h 6849340"/>
              <a:gd name="connsiteX59" fmla="*/ 2627766 w 5247409"/>
              <a:gd name="connsiteY59" fmla="*/ 1488463 h 6849340"/>
              <a:gd name="connsiteX60" fmla="*/ 2661813 w 5247409"/>
              <a:gd name="connsiteY60" fmla="*/ 1471041 h 6849340"/>
              <a:gd name="connsiteX61" fmla="*/ 2738611 w 5247409"/>
              <a:gd name="connsiteY61" fmla="*/ 1419580 h 6849340"/>
              <a:gd name="connsiteX62" fmla="*/ 2756033 w 5247409"/>
              <a:gd name="connsiteY62" fmla="*/ 1410869 h 6849340"/>
              <a:gd name="connsiteX63" fmla="*/ 2756033 w 5247409"/>
              <a:gd name="connsiteY63" fmla="*/ 1744192 h 6849340"/>
              <a:gd name="connsiteX64" fmla="*/ 1541509 w 5247409"/>
              <a:gd name="connsiteY64" fmla="*/ 2299993 h 6849340"/>
              <a:gd name="connsiteX65" fmla="*/ 326985 w 5247409"/>
              <a:gd name="connsiteY65" fmla="*/ 1744192 h 6849340"/>
              <a:gd name="connsiteX66" fmla="*/ 326985 w 5247409"/>
              <a:gd name="connsiteY66" fmla="*/ 1410869 h 6849340"/>
              <a:gd name="connsiteX67" fmla="*/ 344407 w 5247409"/>
              <a:gd name="connsiteY67" fmla="*/ 1419580 h 6849340"/>
              <a:gd name="connsiteX68" fmla="*/ 402206 w 5247409"/>
              <a:gd name="connsiteY68" fmla="*/ 1471041 h 6849340"/>
              <a:gd name="connsiteX69" fmla="*/ 3010177 w 5247409"/>
              <a:gd name="connsiteY69" fmla="*/ 4036262 h 6849340"/>
              <a:gd name="connsiteX70" fmla="*/ 3070349 w 5247409"/>
              <a:gd name="connsiteY70" fmla="*/ 4053684 h 6849340"/>
              <a:gd name="connsiteX71" fmla="*/ 3164569 w 5247409"/>
              <a:gd name="connsiteY71" fmla="*/ 4079021 h 6849340"/>
              <a:gd name="connsiteX72" fmla="*/ 3224741 w 5247409"/>
              <a:gd name="connsiteY72" fmla="*/ 4087732 h 6849340"/>
              <a:gd name="connsiteX73" fmla="*/ 3327663 w 5247409"/>
              <a:gd name="connsiteY73" fmla="*/ 4105154 h 6849340"/>
              <a:gd name="connsiteX74" fmla="*/ 3387835 w 5247409"/>
              <a:gd name="connsiteY74" fmla="*/ 4113865 h 6849340"/>
              <a:gd name="connsiteX75" fmla="*/ 3498680 w 5247409"/>
              <a:gd name="connsiteY75" fmla="*/ 4122576 h 6849340"/>
              <a:gd name="connsiteX76" fmla="*/ 3550141 w 5247409"/>
              <a:gd name="connsiteY76" fmla="*/ 4131287 h 6849340"/>
              <a:gd name="connsiteX77" fmla="*/ 3721158 w 5247409"/>
              <a:gd name="connsiteY77" fmla="*/ 4139998 h 6849340"/>
              <a:gd name="connsiteX78" fmla="*/ 3892175 w 5247409"/>
              <a:gd name="connsiteY78" fmla="*/ 4131287 h 6849340"/>
              <a:gd name="connsiteX79" fmla="*/ 3943636 w 5247409"/>
              <a:gd name="connsiteY79" fmla="*/ 4122576 h 6849340"/>
              <a:gd name="connsiteX80" fmla="*/ 4054481 w 5247409"/>
              <a:gd name="connsiteY80" fmla="*/ 4113865 h 6849340"/>
              <a:gd name="connsiteX81" fmla="*/ 4114653 w 5247409"/>
              <a:gd name="connsiteY81" fmla="*/ 4105154 h 6849340"/>
              <a:gd name="connsiteX82" fmla="*/ 4217575 w 5247409"/>
              <a:gd name="connsiteY82" fmla="*/ 4087732 h 6849340"/>
              <a:gd name="connsiteX83" fmla="*/ 4277747 w 5247409"/>
              <a:gd name="connsiteY83" fmla="*/ 4079021 h 6849340"/>
              <a:gd name="connsiteX84" fmla="*/ 4371966 w 5247409"/>
              <a:gd name="connsiteY84" fmla="*/ 4053684 h 6849340"/>
              <a:gd name="connsiteX85" fmla="*/ 4432139 w 5247409"/>
              <a:gd name="connsiteY85" fmla="*/ 4036262 h 6849340"/>
              <a:gd name="connsiteX86" fmla="*/ 4526358 w 5247409"/>
              <a:gd name="connsiteY86" fmla="*/ 4002215 h 6849340"/>
              <a:gd name="connsiteX87" fmla="*/ 4569117 w 5247409"/>
              <a:gd name="connsiteY87" fmla="*/ 3984793 h 6849340"/>
              <a:gd name="connsiteX88" fmla="*/ 4697375 w 5247409"/>
              <a:gd name="connsiteY88" fmla="*/ 3933332 h 6849340"/>
              <a:gd name="connsiteX89" fmla="*/ 4697375 w 5247409"/>
              <a:gd name="connsiteY89" fmla="*/ 3933332 h 6849340"/>
              <a:gd name="connsiteX90" fmla="*/ 4816931 w 5247409"/>
              <a:gd name="connsiteY90" fmla="*/ 3873160 h 6849340"/>
              <a:gd name="connsiteX91" fmla="*/ 4850979 w 5247409"/>
              <a:gd name="connsiteY91" fmla="*/ 3855738 h 6849340"/>
              <a:gd name="connsiteX92" fmla="*/ 4927777 w 5247409"/>
              <a:gd name="connsiteY92" fmla="*/ 3804276 h 6849340"/>
              <a:gd name="connsiteX93" fmla="*/ 4945198 w 5247409"/>
              <a:gd name="connsiteY93" fmla="*/ 3795565 h 6849340"/>
              <a:gd name="connsiteX94" fmla="*/ 4945198 w 5247409"/>
              <a:gd name="connsiteY94" fmla="*/ 4128888 h 6849340"/>
              <a:gd name="connsiteX95" fmla="*/ 3730674 w 5247409"/>
              <a:gd name="connsiteY95" fmla="*/ 4684689 h 6849340"/>
              <a:gd name="connsiteX96" fmla="*/ 2943693 w 5247409"/>
              <a:gd name="connsiteY96" fmla="*/ 4547720 h 6849340"/>
              <a:gd name="connsiteX97" fmla="*/ 2934982 w 5247409"/>
              <a:gd name="connsiteY97" fmla="*/ 4539009 h 6849340"/>
              <a:gd name="connsiteX98" fmla="*/ 2516150 w 5247409"/>
              <a:gd name="connsiteY98" fmla="*/ 4179561 h 6849340"/>
              <a:gd name="connsiteX99" fmla="*/ 2516150 w 5247409"/>
              <a:gd name="connsiteY99" fmla="*/ 4170850 h 6849340"/>
              <a:gd name="connsiteX100" fmla="*/ 2516150 w 5247409"/>
              <a:gd name="connsiteY100" fmla="*/ 4145514 h 6849340"/>
              <a:gd name="connsiteX101" fmla="*/ 2516150 w 5247409"/>
              <a:gd name="connsiteY101" fmla="*/ 4145514 h 6849340"/>
              <a:gd name="connsiteX102" fmla="*/ 2516150 w 5247409"/>
              <a:gd name="connsiteY102" fmla="*/ 3786066 h 6849340"/>
              <a:gd name="connsiteX103" fmla="*/ 2558900 w 5247409"/>
              <a:gd name="connsiteY103" fmla="*/ 3820114 h 6849340"/>
              <a:gd name="connsiteX104" fmla="*/ 2558900 w 5247409"/>
              <a:gd name="connsiteY104" fmla="*/ 3820114 h 6849340"/>
              <a:gd name="connsiteX105" fmla="*/ 2567611 w 5247409"/>
              <a:gd name="connsiteY105" fmla="*/ 3820114 h 6849340"/>
              <a:gd name="connsiteX106" fmla="*/ 2585033 w 5247409"/>
              <a:gd name="connsiteY106" fmla="*/ 3828825 h 6849340"/>
              <a:gd name="connsiteX107" fmla="*/ 2585033 w 5247409"/>
              <a:gd name="connsiteY107" fmla="*/ 3828825 h 6849340"/>
              <a:gd name="connsiteX108" fmla="*/ 2627783 w 5247409"/>
              <a:gd name="connsiteY108" fmla="*/ 3854162 h 6849340"/>
              <a:gd name="connsiteX109" fmla="*/ 2627783 w 5247409"/>
              <a:gd name="connsiteY109" fmla="*/ 3854162 h 6849340"/>
              <a:gd name="connsiteX110" fmla="*/ 2670533 w 5247409"/>
              <a:gd name="connsiteY110" fmla="*/ 3879498 h 6849340"/>
              <a:gd name="connsiteX111" fmla="*/ 2679244 w 5247409"/>
              <a:gd name="connsiteY111" fmla="*/ 3879498 h 6849340"/>
              <a:gd name="connsiteX112" fmla="*/ 2696666 w 5247409"/>
              <a:gd name="connsiteY112" fmla="*/ 3888209 h 6849340"/>
              <a:gd name="connsiteX113" fmla="*/ 2807511 w 5247409"/>
              <a:gd name="connsiteY113" fmla="*/ 3939670 h 6849340"/>
              <a:gd name="connsiteX114" fmla="*/ 2807511 w 5247409"/>
              <a:gd name="connsiteY114" fmla="*/ 3939670 h 6849340"/>
              <a:gd name="connsiteX115" fmla="*/ 2832848 w 5247409"/>
              <a:gd name="connsiteY115" fmla="*/ 3948381 h 6849340"/>
              <a:gd name="connsiteX116" fmla="*/ 2893020 w 5247409"/>
              <a:gd name="connsiteY116" fmla="*/ 3973718 h 6849340"/>
              <a:gd name="connsiteX117" fmla="*/ 2935770 w 5247409"/>
              <a:gd name="connsiteY117" fmla="*/ 3991140 h 6849340"/>
              <a:gd name="connsiteX118" fmla="*/ 3010177 w 5247409"/>
              <a:gd name="connsiteY118" fmla="*/ 4036262 h 6849340"/>
              <a:gd name="connsiteX119" fmla="*/ 2189148 w 5247409"/>
              <a:gd name="connsiteY119" fmla="*/ 4062387 h 6849340"/>
              <a:gd name="connsiteX120" fmla="*/ 1539136 w 5247409"/>
              <a:gd name="connsiteY120" fmla="*/ 4156606 h 6849340"/>
              <a:gd name="connsiteX121" fmla="*/ 324621 w 5247409"/>
              <a:gd name="connsiteY121" fmla="*/ 3600805 h 6849340"/>
              <a:gd name="connsiteX122" fmla="*/ 324621 w 5247409"/>
              <a:gd name="connsiteY122" fmla="*/ 3267482 h 6849340"/>
              <a:gd name="connsiteX123" fmla="*/ 1539145 w 5247409"/>
              <a:gd name="connsiteY123" fmla="*/ 3600805 h 6849340"/>
              <a:gd name="connsiteX124" fmla="*/ 2189157 w 5247409"/>
              <a:gd name="connsiteY124" fmla="*/ 3524008 h 6849340"/>
              <a:gd name="connsiteX125" fmla="*/ 2189148 w 5247409"/>
              <a:gd name="connsiteY125" fmla="*/ 4062387 h 6849340"/>
              <a:gd name="connsiteX126" fmla="*/ 2189148 w 5247409"/>
              <a:gd name="connsiteY126" fmla="*/ 4062387 h 6849340"/>
              <a:gd name="connsiteX127" fmla="*/ 4934089 w 5247409"/>
              <a:gd name="connsiteY127" fmla="*/ 5062347 h 6849340"/>
              <a:gd name="connsiteX128" fmla="*/ 3719565 w 5247409"/>
              <a:gd name="connsiteY128" fmla="*/ 5618148 h 6849340"/>
              <a:gd name="connsiteX129" fmla="*/ 2505041 w 5247409"/>
              <a:gd name="connsiteY129" fmla="*/ 5087684 h 6849340"/>
              <a:gd name="connsiteX130" fmla="*/ 2505041 w 5247409"/>
              <a:gd name="connsiteY130" fmla="*/ 5087684 h 6849340"/>
              <a:gd name="connsiteX131" fmla="*/ 2505041 w 5247409"/>
              <a:gd name="connsiteY131" fmla="*/ 4728236 h 6849340"/>
              <a:gd name="connsiteX132" fmla="*/ 2736229 w 5247409"/>
              <a:gd name="connsiteY132" fmla="*/ 4865206 h 6849340"/>
              <a:gd name="connsiteX133" fmla="*/ 2736229 w 5247409"/>
              <a:gd name="connsiteY133" fmla="*/ 4865206 h 6849340"/>
              <a:gd name="connsiteX134" fmla="*/ 2778979 w 5247409"/>
              <a:gd name="connsiteY134" fmla="*/ 4882628 h 6849340"/>
              <a:gd name="connsiteX135" fmla="*/ 2804316 w 5247409"/>
              <a:gd name="connsiteY135" fmla="*/ 4891339 h 6849340"/>
              <a:gd name="connsiteX136" fmla="*/ 3719565 w 5247409"/>
              <a:gd name="connsiteY136" fmla="*/ 5062356 h 6849340"/>
              <a:gd name="connsiteX137" fmla="*/ 4934089 w 5247409"/>
              <a:gd name="connsiteY137" fmla="*/ 4729033 h 6849340"/>
              <a:gd name="connsiteX138" fmla="*/ 4934089 w 5247409"/>
              <a:gd name="connsiteY138" fmla="*/ 5062347 h 6849340"/>
              <a:gd name="connsiteX139" fmla="*/ 2299993 w 5247409"/>
              <a:gd name="connsiteY139" fmla="*/ 2924669 h 6849340"/>
              <a:gd name="connsiteX140" fmla="*/ 2257243 w 5247409"/>
              <a:gd name="connsiteY140" fmla="*/ 2984841 h 6849340"/>
              <a:gd name="connsiteX141" fmla="*/ 2239821 w 5247409"/>
              <a:gd name="connsiteY141" fmla="*/ 3018888 h 6849340"/>
              <a:gd name="connsiteX142" fmla="*/ 2222399 w 5247409"/>
              <a:gd name="connsiteY142" fmla="*/ 3061638 h 6849340"/>
              <a:gd name="connsiteX143" fmla="*/ 2204977 w 5247409"/>
              <a:gd name="connsiteY143" fmla="*/ 3104388 h 6849340"/>
              <a:gd name="connsiteX144" fmla="*/ 2196266 w 5247409"/>
              <a:gd name="connsiteY144" fmla="*/ 3121810 h 6849340"/>
              <a:gd name="connsiteX145" fmla="*/ 1529628 w 5247409"/>
              <a:gd name="connsiteY145" fmla="*/ 3224732 h 6849340"/>
              <a:gd name="connsiteX146" fmla="*/ 315113 w 5247409"/>
              <a:gd name="connsiteY146" fmla="*/ 2668931 h 6849340"/>
              <a:gd name="connsiteX147" fmla="*/ 315113 w 5247409"/>
              <a:gd name="connsiteY147" fmla="*/ 2335617 h 6849340"/>
              <a:gd name="connsiteX148" fmla="*/ 1529637 w 5247409"/>
              <a:gd name="connsiteY148" fmla="*/ 2668940 h 6849340"/>
              <a:gd name="connsiteX149" fmla="*/ 2744161 w 5247409"/>
              <a:gd name="connsiteY149" fmla="*/ 2335617 h 6849340"/>
              <a:gd name="connsiteX150" fmla="*/ 2744161 w 5247409"/>
              <a:gd name="connsiteY150" fmla="*/ 2574720 h 6849340"/>
              <a:gd name="connsiteX151" fmla="*/ 2299205 w 5247409"/>
              <a:gd name="connsiteY151" fmla="*/ 2908043 h 6849340"/>
              <a:gd name="connsiteX152" fmla="*/ 2299993 w 5247409"/>
              <a:gd name="connsiteY152" fmla="*/ 2924669 h 6849340"/>
              <a:gd name="connsiteX153" fmla="*/ 4934089 w 5247409"/>
              <a:gd name="connsiteY153" fmla="*/ 3266694 h 6849340"/>
              <a:gd name="connsiteX154" fmla="*/ 3719565 w 5247409"/>
              <a:gd name="connsiteY154" fmla="*/ 3822495 h 6849340"/>
              <a:gd name="connsiteX155" fmla="*/ 2898536 w 5247409"/>
              <a:gd name="connsiteY155" fmla="*/ 3668900 h 6849340"/>
              <a:gd name="connsiteX156" fmla="*/ 2898536 w 5247409"/>
              <a:gd name="connsiteY156" fmla="*/ 3668900 h 6849340"/>
              <a:gd name="connsiteX157" fmla="*/ 2821738 w 5247409"/>
              <a:gd name="connsiteY157" fmla="*/ 3634853 h 6849340"/>
              <a:gd name="connsiteX158" fmla="*/ 2821738 w 5247409"/>
              <a:gd name="connsiteY158" fmla="*/ 3634853 h 6849340"/>
              <a:gd name="connsiteX159" fmla="*/ 2821738 w 5247409"/>
              <a:gd name="connsiteY159" fmla="*/ 3634853 h 6849340"/>
              <a:gd name="connsiteX160" fmla="*/ 2821738 w 5247409"/>
              <a:gd name="connsiteY160" fmla="*/ 3634853 h 6849340"/>
              <a:gd name="connsiteX161" fmla="*/ 2813027 w 5247409"/>
              <a:gd name="connsiteY161" fmla="*/ 3626142 h 6849340"/>
              <a:gd name="connsiteX162" fmla="*/ 2804316 w 5247409"/>
              <a:gd name="connsiteY162" fmla="*/ 3626142 h 6849340"/>
              <a:gd name="connsiteX163" fmla="*/ 2770268 w 5247409"/>
              <a:gd name="connsiteY163" fmla="*/ 3608720 h 6849340"/>
              <a:gd name="connsiteX164" fmla="*/ 2736221 w 5247409"/>
              <a:gd name="connsiteY164" fmla="*/ 3583383 h 6849340"/>
              <a:gd name="connsiteX165" fmla="*/ 2736221 w 5247409"/>
              <a:gd name="connsiteY165" fmla="*/ 3583383 h 6849340"/>
              <a:gd name="connsiteX166" fmla="*/ 2727510 w 5247409"/>
              <a:gd name="connsiteY166" fmla="*/ 3574672 h 6849340"/>
              <a:gd name="connsiteX167" fmla="*/ 2718799 w 5247409"/>
              <a:gd name="connsiteY167" fmla="*/ 3574672 h 6849340"/>
              <a:gd name="connsiteX168" fmla="*/ 2667338 w 5247409"/>
              <a:gd name="connsiteY168" fmla="*/ 3531922 h 6849340"/>
              <a:gd name="connsiteX169" fmla="*/ 2667338 w 5247409"/>
              <a:gd name="connsiteY169" fmla="*/ 3531922 h 6849340"/>
              <a:gd name="connsiteX170" fmla="*/ 2658627 w 5247409"/>
              <a:gd name="connsiteY170" fmla="*/ 3531922 h 6849340"/>
              <a:gd name="connsiteX171" fmla="*/ 2658627 w 5247409"/>
              <a:gd name="connsiteY171" fmla="*/ 3531922 h 6849340"/>
              <a:gd name="connsiteX172" fmla="*/ 2633290 w 5247409"/>
              <a:gd name="connsiteY172" fmla="*/ 3506586 h 6849340"/>
              <a:gd name="connsiteX173" fmla="*/ 2633290 w 5247409"/>
              <a:gd name="connsiteY173" fmla="*/ 3506586 h 6849340"/>
              <a:gd name="connsiteX174" fmla="*/ 2607954 w 5247409"/>
              <a:gd name="connsiteY174" fmla="*/ 3489163 h 6849340"/>
              <a:gd name="connsiteX175" fmla="*/ 2607954 w 5247409"/>
              <a:gd name="connsiteY175" fmla="*/ 3489163 h 6849340"/>
              <a:gd name="connsiteX176" fmla="*/ 2607954 w 5247409"/>
              <a:gd name="connsiteY176" fmla="*/ 3489163 h 6849340"/>
              <a:gd name="connsiteX177" fmla="*/ 2607954 w 5247409"/>
              <a:gd name="connsiteY177" fmla="*/ 3489163 h 6849340"/>
              <a:gd name="connsiteX178" fmla="*/ 2582617 w 5247409"/>
              <a:gd name="connsiteY178" fmla="*/ 3463827 h 6849340"/>
              <a:gd name="connsiteX179" fmla="*/ 2565195 w 5247409"/>
              <a:gd name="connsiteY179" fmla="*/ 3438491 h 6849340"/>
              <a:gd name="connsiteX180" fmla="*/ 2565195 w 5247409"/>
              <a:gd name="connsiteY180" fmla="*/ 3438491 h 6849340"/>
              <a:gd name="connsiteX181" fmla="*/ 2565195 w 5247409"/>
              <a:gd name="connsiteY181" fmla="*/ 3438491 h 6849340"/>
              <a:gd name="connsiteX182" fmla="*/ 2547773 w 5247409"/>
              <a:gd name="connsiteY182" fmla="*/ 3413154 h 6849340"/>
              <a:gd name="connsiteX183" fmla="*/ 2530351 w 5247409"/>
              <a:gd name="connsiteY183" fmla="*/ 3387817 h 6849340"/>
              <a:gd name="connsiteX184" fmla="*/ 2530351 w 5247409"/>
              <a:gd name="connsiteY184" fmla="*/ 3387817 h 6849340"/>
              <a:gd name="connsiteX185" fmla="*/ 2505014 w 5247409"/>
              <a:gd name="connsiteY185" fmla="*/ 3293598 h 6849340"/>
              <a:gd name="connsiteX186" fmla="*/ 2505014 w 5247409"/>
              <a:gd name="connsiteY186" fmla="*/ 3293598 h 6849340"/>
              <a:gd name="connsiteX187" fmla="*/ 2505014 w 5247409"/>
              <a:gd name="connsiteY187" fmla="*/ 3293598 h 6849340"/>
              <a:gd name="connsiteX188" fmla="*/ 2505014 w 5247409"/>
              <a:gd name="connsiteY188" fmla="*/ 3276176 h 6849340"/>
              <a:gd name="connsiteX189" fmla="*/ 2505014 w 5247409"/>
              <a:gd name="connsiteY189" fmla="*/ 3276176 h 6849340"/>
              <a:gd name="connsiteX190" fmla="*/ 2505014 w 5247409"/>
              <a:gd name="connsiteY190" fmla="*/ 3276176 h 6849340"/>
              <a:gd name="connsiteX191" fmla="*/ 2513726 w 5247409"/>
              <a:gd name="connsiteY191" fmla="*/ 3216004 h 6849340"/>
              <a:gd name="connsiteX192" fmla="*/ 2513726 w 5247409"/>
              <a:gd name="connsiteY192" fmla="*/ 3216004 h 6849340"/>
              <a:gd name="connsiteX193" fmla="*/ 2966596 w 5247409"/>
              <a:gd name="connsiteY193" fmla="*/ 2856556 h 6849340"/>
              <a:gd name="connsiteX194" fmla="*/ 2975307 w 5247409"/>
              <a:gd name="connsiteY194" fmla="*/ 2856556 h 6849340"/>
              <a:gd name="connsiteX195" fmla="*/ 3727453 w 5247409"/>
              <a:gd name="connsiteY195" fmla="*/ 2728298 h 6849340"/>
              <a:gd name="connsiteX196" fmla="*/ 4934089 w 5247409"/>
              <a:gd name="connsiteY196" fmla="*/ 3266694 h 6849340"/>
              <a:gd name="connsiteX197" fmla="*/ 1530425 w 5247409"/>
              <a:gd name="connsiteY197" fmla="*/ 316698 h 6849340"/>
              <a:gd name="connsiteX198" fmla="*/ 2744949 w 5247409"/>
              <a:gd name="connsiteY198" fmla="*/ 872499 h 6849340"/>
              <a:gd name="connsiteX199" fmla="*/ 1530425 w 5247409"/>
              <a:gd name="connsiteY199" fmla="*/ 1428300 h 6849340"/>
              <a:gd name="connsiteX200" fmla="*/ 315901 w 5247409"/>
              <a:gd name="connsiteY200" fmla="*/ 872499 h 6849340"/>
              <a:gd name="connsiteX201" fmla="*/ 1530425 w 5247409"/>
              <a:gd name="connsiteY201" fmla="*/ 316698 h 6849340"/>
              <a:gd name="connsiteX202" fmla="*/ 316698 w 5247409"/>
              <a:gd name="connsiteY202" fmla="*/ 4523968 h 6849340"/>
              <a:gd name="connsiteX203" fmla="*/ 316698 w 5247409"/>
              <a:gd name="connsiteY203" fmla="*/ 4190645 h 6849340"/>
              <a:gd name="connsiteX204" fmla="*/ 1531213 w 5247409"/>
              <a:gd name="connsiteY204" fmla="*/ 4523968 h 6849340"/>
              <a:gd name="connsiteX205" fmla="*/ 2181225 w 5247409"/>
              <a:gd name="connsiteY205" fmla="*/ 4447171 h 6849340"/>
              <a:gd name="connsiteX206" fmla="*/ 2181225 w 5247409"/>
              <a:gd name="connsiteY206" fmla="*/ 4994261 h 6849340"/>
              <a:gd name="connsiteX207" fmla="*/ 1531213 w 5247409"/>
              <a:gd name="connsiteY207" fmla="*/ 5088480 h 6849340"/>
              <a:gd name="connsiteX208" fmla="*/ 316698 w 5247409"/>
              <a:gd name="connsiteY208" fmla="*/ 4523968 h 6849340"/>
              <a:gd name="connsiteX209" fmla="*/ 4934089 w 5247409"/>
              <a:gd name="connsiteY209" fmla="*/ 5986298 h 6849340"/>
              <a:gd name="connsiteX210" fmla="*/ 3719565 w 5247409"/>
              <a:gd name="connsiteY210" fmla="*/ 6542099 h 6849340"/>
              <a:gd name="connsiteX211" fmla="*/ 2505041 w 5247409"/>
              <a:gd name="connsiteY211" fmla="*/ 5986298 h 6849340"/>
              <a:gd name="connsiteX212" fmla="*/ 2505041 w 5247409"/>
              <a:gd name="connsiteY212" fmla="*/ 5652975 h 6849340"/>
              <a:gd name="connsiteX213" fmla="*/ 3719565 w 5247409"/>
              <a:gd name="connsiteY213" fmla="*/ 5986298 h 6849340"/>
              <a:gd name="connsiteX214" fmla="*/ 4934089 w 5247409"/>
              <a:gd name="connsiteY214" fmla="*/ 5652975 h 6849340"/>
              <a:gd name="connsiteX215" fmla="*/ 4934089 w 5247409"/>
              <a:gd name="connsiteY215" fmla="*/ 5986298 h 6849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</a:cxnLst>
            <a:rect l="l" t="t" r="r" b="b"/>
            <a:pathLst>
              <a:path w="5247409" h="6849340">
                <a:moveTo>
                  <a:pt x="5249990" y="3266694"/>
                </a:moveTo>
                <a:cubicBezTo>
                  <a:pt x="5249990" y="2778988"/>
                  <a:pt x="4574641" y="2394204"/>
                  <a:pt x="3719565" y="2394204"/>
                </a:cubicBezTo>
                <a:cubicBezTo>
                  <a:pt x="3480461" y="2394204"/>
                  <a:pt x="3266694" y="2419541"/>
                  <a:pt x="3069553" y="2479713"/>
                </a:cubicBezTo>
                <a:lnTo>
                  <a:pt x="3069553" y="1813075"/>
                </a:lnTo>
                <a:cubicBezTo>
                  <a:pt x="3069553" y="1804364"/>
                  <a:pt x="3069553" y="1795653"/>
                  <a:pt x="3069553" y="1787739"/>
                </a:cubicBezTo>
                <a:cubicBezTo>
                  <a:pt x="3069553" y="1779028"/>
                  <a:pt x="3069553" y="1770317"/>
                  <a:pt x="3069553" y="1762402"/>
                </a:cubicBezTo>
                <a:lnTo>
                  <a:pt x="3069553" y="872490"/>
                </a:lnTo>
                <a:cubicBezTo>
                  <a:pt x="3069553" y="384784"/>
                  <a:pt x="2394204" y="0"/>
                  <a:pt x="1539136" y="0"/>
                </a:cubicBezTo>
                <a:cubicBezTo>
                  <a:pt x="675349" y="0"/>
                  <a:pt x="0" y="384784"/>
                  <a:pt x="0" y="872490"/>
                </a:cubicBezTo>
                <a:lnTo>
                  <a:pt x="0" y="1744980"/>
                </a:lnTo>
                <a:cubicBezTo>
                  <a:pt x="0" y="1753691"/>
                  <a:pt x="0" y="1762402"/>
                  <a:pt x="0" y="1770317"/>
                </a:cubicBezTo>
                <a:cubicBezTo>
                  <a:pt x="0" y="1779028"/>
                  <a:pt x="0" y="1787739"/>
                  <a:pt x="0" y="1795653"/>
                </a:cubicBezTo>
                <a:lnTo>
                  <a:pt x="0" y="2668143"/>
                </a:lnTo>
                <a:cubicBezTo>
                  <a:pt x="0" y="2676854"/>
                  <a:pt x="0" y="2685565"/>
                  <a:pt x="0" y="2693480"/>
                </a:cubicBezTo>
                <a:cubicBezTo>
                  <a:pt x="0" y="2701394"/>
                  <a:pt x="0" y="2710902"/>
                  <a:pt x="0" y="2718816"/>
                </a:cubicBezTo>
                <a:lnTo>
                  <a:pt x="0" y="3591306"/>
                </a:lnTo>
                <a:cubicBezTo>
                  <a:pt x="0" y="3600017"/>
                  <a:pt x="0" y="3608728"/>
                  <a:pt x="0" y="3616643"/>
                </a:cubicBezTo>
                <a:cubicBezTo>
                  <a:pt x="0" y="3624557"/>
                  <a:pt x="0" y="3634065"/>
                  <a:pt x="0" y="3641979"/>
                </a:cubicBezTo>
                <a:lnTo>
                  <a:pt x="0" y="4522384"/>
                </a:lnTo>
                <a:cubicBezTo>
                  <a:pt x="0" y="5010090"/>
                  <a:pt x="675349" y="5394874"/>
                  <a:pt x="1530425" y="5394874"/>
                </a:cubicBezTo>
                <a:cubicBezTo>
                  <a:pt x="1761614" y="5394874"/>
                  <a:pt x="1983295" y="5369537"/>
                  <a:pt x="2180437" y="5318076"/>
                </a:cubicBezTo>
                <a:lnTo>
                  <a:pt x="2180437" y="5984714"/>
                </a:lnTo>
                <a:cubicBezTo>
                  <a:pt x="2180437" y="6472420"/>
                  <a:pt x="2855786" y="6857204"/>
                  <a:pt x="3710862" y="6857204"/>
                </a:cubicBezTo>
                <a:cubicBezTo>
                  <a:pt x="4565939" y="6857204"/>
                  <a:pt x="5241288" y="6472420"/>
                  <a:pt x="5241288" y="5984714"/>
                </a:cubicBezTo>
                <a:lnTo>
                  <a:pt x="5241288" y="5113808"/>
                </a:lnTo>
                <a:cubicBezTo>
                  <a:pt x="5241288" y="5105097"/>
                  <a:pt x="5241288" y="5096386"/>
                  <a:pt x="5241288" y="5088472"/>
                </a:cubicBezTo>
                <a:cubicBezTo>
                  <a:pt x="5241288" y="5079760"/>
                  <a:pt x="5241288" y="5071050"/>
                  <a:pt x="5241288" y="5063135"/>
                </a:cubicBezTo>
                <a:lnTo>
                  <a:pt x="5241288" y="4190645"/>
                </a:lnTo>
                <a:cubicBezTo>
                  <a:pt x="5241288" y="4181934"/>
                  <a:pt x="5241288" y="4173223"/>
                  <a:pt x="5241288" y="4165309"/>
                </a:cubicBezTo>
                <a:cubicBezTo>
                  <a:pt x="5241288" y="4156598"/>
                  <a:pt x="5241288" y="4147886"/>
                  <a:pt x="5241288" y="4139972"/>
                </a:cubicBezTo>
                <a:lnTo>
                  <a:pt x="5241288" y="3266694"/>
                </a:lnTo>
                <a:lnTo>
                  <a:pt x="5249990" y="3266694"/>
                </a:lnTo>
                <a:close/>
                <a:moveTo>
                  <a:pt x="402206" y="1471041"/>
                </a:moveTo>
                <a:cubicBezTo>
                  <a:pt x="410917" y="1479752"/>
                  <a:pt x="427543" y="1488463"/>
                  <a:pt x="436254" y="1488463"/>
                </a:cubicBezTo>
                <a:cubicBezTo>
                  <a:pt x="470301" y="1513800"/>
                  <a:pt x="513051" y="1531213"/>
                  <a:pt x="555801" y="1548635"/>
                </a:cubicBezTo>
                <a:lnTo>
                  <a:pt x="555801" y="1548635"/>
                </a:lnTo>
                <a:cubicBezTo>
                  <a:pt x="598551" y="1566057"/>
                  <a:pt x="641310" y="1582683"/>
                  <a:pt x="684060" y="1600096"/>
                </a:cubicBezTo>
                <a:cubicBezTo>
                  <a:pt x="701482" y="1608807"/>
                  <a:pt x="718107" y="1608807"/>
                  <a:pt x="726809" y="1617518"/>
                </a:cubicBezTo>
                <a:cubicBezTo>
                  <a:pt x="760857" y="1626229"/>
                  <a:pt x="786982" y="1634940"/>
                  <a:pt x="821029" y="1651566"/>
                </a:cubicBezTo>
                <a:cubicBezTo>
                  <a:pt x="838451" y="1660277"/>
                  <a:pt x="855077" y="1660277"/>
                  <a:pt x="881201" y="1668988"/>
                </a:cubicBezTo>
                <a:cubicBezTo>
                  <a:pt x="915249" y="1677699"/>
                  <a:pt x="941373" y="1686410"/>
                  <a:pt x="975421" y="1694324"/>
                </a:cubicBezTo>
                <a:cubicBezTo>
                  <a:pt x="992843" y="1703035"/>
                  <a:pt x="1018171" y="1703035"/>
                  <a:pt x="1035593" y="1703035"/>
                </a:cubicBezTo>
                <a:cubicBezTo>
                  <a:pt x="1069640" y="1711747"/>
                  <a:pt x="1103679" y="1711747"/>
                  <a:pt x="1138515" y="1720458"/>
                </a:cubicBezTo>
                <a:cubicBezTo>
                  <a:pt x="1155937" y="1720458"/>
                  <a:pt x="1181265" y="1729169"/>
                  <a:pt x="1198687" y="1729169"/>
                </a:cubicBezTo>
                <a:cubicBezTo>
                  <a:pt x="1232734" y="1737880"/>
                  <a:pt x="1275484" y="1737880"/>
                  <a:pt x="1309532" y="1737880"/>
                </a:cubicBezTo>
                <a:cubicBezTo>
                  <a:pt x="1326954" y="1737880"/>
                  <a:pt x="1343579" y="1737880"/>
                  <a:pt x="1360993" y="1746591"/>
                </a:cubicBezTo>
                <a:cubicBezTo>
                  <a:pt x="1421165" y="1746591"/>
                  <a:pt x="1471838" y="1755302"/>
                  <a:pt x="1532010" y="1755302"/>
                </a:cubicBezTo>
                <a:cubicBezTo>
                  <a:pt x="1592182" y="1755302"/>
                  <a:pt x="1651557" y="1755302"/>
                  <a:pt x="1703027" y="1746591"/>
                </a:cubicBezTo>
                <a:cubicBezTo>
                  <a:pt x="1720449" y="1746591"/>
                  <a:pt x="1737074" y="1746591"/>
                  <a:pt x="1754488" y="1737880"/>
                </a:cubicBezTo>
                <a:cubicBezTo>
                  <a:pt x="1788535" y="1737880"/>
                  <a:pt x="1831285" y="1729169"/>
                  <a:pt x="1865333" y="1729169"/>
                </a:cubicBezTo>
                <a:cubicBezTo>
                  <a:pt x="1882755" y="1729169"/>
                  <a:pt x="1908083" y="1720458"/>
                  <a:pt x="1925505" y="1720458"/>
                </a:cubicBezTo>
                <a:cubicBezTo>
                  <a:pt x="1959552" y="1711747"/>
                  <a:pt x="1993591" y="1711747"/>
                  <a:pt x="2028427" y="1703035"/>
                </a:cubicBezTo>
                <a:cubicBezTo>
                  <a:pt x="2045849" y="1703035"/>
                  <a:pt x="2071177" y="1694324"/>
                  <a:pt x="2088599" y="1694324"/>
                </a:cubicBezTo>
                <a:cubicBezTo>
                  <a:pt x="2122646" y="1685613"/>
                  <a:pt x="2148771" y="1676902"/>
                  <a:pt x="2182818" y="1668988"/>
                </a:cubicBezTo>
                <a:cubicBezTo>
                  <a:pt x="2200240" y="1660277"/>
                  <a:pt x="2216866" y="1660277"/>
                  <a:pt x="2242991" y="1651566"/>
                </a:cubicBezTo>
                <a:cubicBezTo>
                  <a:pt x="2277038" y="1642855"/>
                  <a:pt x="2303162" y="1634144"/>
                  <a:pt x="2337210" y="1617518"/>
                </a:cubicBezTo>
                <a:cubicBezTo>
                  <a:pt x="2354632" y="1608807"/>
                  <a:pt x="2371258" y="1608807"/>
                  <a:pt x="2379960" y="1600096"/>
                </a:cubicBezTo>
                <a:cubicBezTo>
                  <a:pt x="2422710" y="1582674"/>
                  <a:pt x="2465468" y="1566049"/>
                  <a:pt x="2508218" y="1548635"/>
                </a:cubicBezTo>
                <a:lnTo>
                  <a:pt x="2508218" y="1548635"/>
                </a:lnTo>
                <a:cubicBezTo>
                  <a:pt x="2550968" y="1531213"/>
                  <a:pt x="2585016" y="1505885"/>
                  <a:pt x="2627766" y="1488463"/>
                </a:cubicBezTo>
                <a:cubicBezTo>
                  <a:pt x="2636477" y="1479752"/>
                  <a:pt x="2653102" y="1471041"/>
                  <a:pt x="2661813" y="1471041"/>
                </a:cubicBezTo>
                <a:cubicBezTo>
                  <a:pt x="2687150" y="1453619"/>
                  <a:pt x="2713274" y="1436993"/>
                  <a:pt x="2738611" y="1419580"/>
                </a:cubicBezTo>
                <a:cubicBezTo>
                  <a:pt x="2738611" y="1419580"/>
                  <a:pt x="2747322" y="1410869"/>
                  <a:pt x="2756033" y="1410869"/>
                </a:cubicBezTo>
                <a:lnTo>
                  <a:pt x="2756033" y="1744192"/>
                </a:lnTo>
                <a:cubicBezTo>
                  <a:pt x="2756033" y="2009420"/>
                  <a:pt x="2260404" y="2299993"/>
                  <a:pt x="1541509" y="2299993"/>
                </a:cubicBezTo>
                <a:cubicBezTo>
                  <a:pt x="822614" y="2299993"/>
                  <a:pt x="326985" y="2009429"/>
                  <a:pt x="326985" y="1744192"/>
                </a:cubicBezTo>
                <a:lnTo>
                  <a:pt x="326985" y="1410869"/>
                </a:lnTo>
                <a:cubicBezTo>
                  <a:pt x="326985" y="1410869"/>
                  <a:pt x="335696" y="1419580"/>
                  <a:pt x="344407" y="1419580"/>
                </a:cubicBezTo>
                <a:cubicBezTo>
                  <a:pt x="350745" y="1436993"/>
                  <a:pt x="376073" y="1454416"/>
                  <a:pt x="402206" y="1471041"/>
                </a:cubicBezTo>
                <a:close/>
                <a:moveTo>
                  <a:pt x="3010177" y="4036262"/>
                </a:moveTo>
                <a:cubicBezTo>
                  <a:pt x="3027599" y="4044973"/>
                  <a:pt x="3044225" y="4044973"/>
                  <a:pt x="3070349" y="4053684"/>
                </a:cubicBezTo>
                <a:cubicBezTo>
                  <a:pt x="3104397" y="4062395"/>
                  <a:pt x="3130521" y="4071106"/>
                  <a:pt x="3164569" y="4079021"/>
                </a:cubicBezTo>
                <a:cubicBezTo>
                  <a:pt x="3181991" y="4087732"/>
                  <a:pt x="3207319" y="4087732"/>
                  <a:pt x="3224741" y="4087732"/>
                </a:cubicBezTo>
                <a:cubicBezTo>
                  <a:pt x="3258788" y="4096443"/>
                  <a:pt x="3292827" y="4096443"/>
                  <a:pt x="3327663" y="4105154"/>
                </a:cubicBezTo>
                <a:cubicBezTo>
                  <a:pt x="3345085" y="4105154"/>
                  <a:pt x="3370413" y="4113865"/>
                  <a:pt x="3387835" y="4113865"/>
                </a:cubicBezTo>
                <a:cubicBezTo>
                  <a:pt x="3421882" y="4122576"/>
                  <a:pt x="3464632" y="4122576"/>
                  <a:pt x="3498680" y="4122576"/>
                </a:cubicBezTo>
                <a:cubicBezTo>
                  <a:pt x="3516093" y="4122576"/>
                  <a:pt x="3532727" y="4122576"/>
                  <a:pt x="3550141" y="4131287"/>
                </a:cubicBezTo>
                <a:cubicBezTo>
                  <a:pt x="3610313" y="4131287"/>
                  <a:pt x="3660986" y="4139998"/>
                  <a:pt x="3721158" y="4139998"/>
                </a:cubicBezTo>
                <a:cubicBezTo>
                  <a:pt x="3781330" y="4139998"/>
                  <a:pt x="3840714" y="4139998"/>
                  <a:pt x="3892175" y="4131287"/>
                </a:cubicBezTo>
                <a:cubicBezTo>
                  <a:pt x="3909589" y="4131287"/>
                  <a:pt x="3926222" y="4131287"/>
                  <a:pt x="3943636" y="4122576"/>
                </a:cubicBezTo>
                <a:cubicBezTo>
                  <a:pt x="3977683" y="4122576"/>
                  <a:pt x="4020433" y="4113865"/>
                  <a:pt x="4054481" y="4113865"/>
                </a:cubicBezTo>
                <a:cubicBezTo>
                  <a:pt x="4071894" y="4113865"/>
                  <a:pt x="4097231" y="4105154"/>
                  <a:pt x="4114653" y="4105154"/>
                </a:cubicBezTo>
                <a:cubicBezTo>
                  <a:pt x="4148700" y="4096443"/>
                  <a:pt x="4182739" y="4096443"/>
                  <a:pt x="4217575" y="4087732"/>
                </a:cubicBezTo>
                <a:cubicBezTo>
                  <a:pt x="4234989" y="4087732"/>
                  <a:pt x="4260325" y="4079021"/>
                  <a:pt x="4277747" y="4079021"/>
                </a:cubicBezTo>
                <a:cubicBezTo>
                  <a:pt x="4311795" y="4070310"/>
                  <a:pt x="4337919" y="4061599"/>
                  <a:pt x="4371966" y="4053684"/>
                </a:cubicBezTo>
                <a:cubicBezTo>
                  <a:pt x="4389389" y="4044973"/>
                  <a:pt x="4406014" y="4044973"/>
                  <a:pt x="4432139" y="4036262"/>
                </a:cubicBezTo>
                <a:cubicBezTo>
                  <a:pt x="4466186" y="4027551"/>
                  <a:pt x="4492311" y="4018840"/>
                  <a:pt x="4526358" y="4002215"/>
                </a:cubicBezTo>
                <a:cubicBezTo>
                  <a:pt x="4543780" y="3993503"/>
                  <a:pt x="4560406" y="3993503"/>
                  <a:pt x="4569117" y="3984793"/>
                </a:cubicBezTo>
                <a:cubicBezTo>
                  <a:pt x="4611867" y="3967371"/>
                  <a:pt x="4654625" y="3950745"/>
                  <a:pt x="4697375" y="3933332"/>
                </a:cubicBezTo>
                <a:lnTo>
                  <a:pt x="4697375" y="3933332"/>
                </a:lnTo>
                <a:cubicBezTo>
                  <a:pt x="4740125" y="3915909"/>
                  <a:pt x="4774173" y="3890582"/>
                  <a:pt x="4816931" y="3873160"/>
                </a:cubicBezTo>
                <a:cubicBezTo>
                  <a:pt x="4825642" y="3864448"/>
                  <a:pt x="4842268" y="3855738"/>
                  <a:pt x="4850979" y="3855738"/>
                </a:cubicBezTo>
                <a:cubicBezTo>
                  <a:pt x="4876315" y="3838315"/>
                  <a:pt x="4902440" y="3821690"/>
                  <a:pt x="4927777" y="3804276"/>
                </a:cubicBezTo>
                <a:cubicBezTo>
                  <a:pt x="4927777" y="3804276"/>
                  <a:pt x="4936487" y="3795565"/>
                  <a:pt x="4945198" y="3795565"/>
                </a:cubicBezTo>
                <a:lnTo>
                  <a:pt x="4945198" y="4128888"/>
                </a:lnTo>
                <a:cubicBezTo>
                  <a:pt x="4945198" y="4394117"/>
                  <a:pt x="4449569" y="4684689"/>
                  <a:pt x="3730674" y="4684689"/>
                </a:cubicBezTo>
                <a:cubicBezTo>
                  <a:pt x="3422688" y="4684689"/>
                  <a:pt x="3149545" y="4633229"/>
                  <a:pt x="2943693" y="4547720"/>
                </a:cubicBezTo>
                <a:cubicBezTo>
                  <a:pt x="2943693" y="4547720"/>
                  <a:pt x="2934982" y="4547720"/>
                  <a:pt x="2934982" y="4539009"/>
                </a:cubicBezTo>
                <a:cubicBezTo>
                  <a:pt x="2703792" y="4444790"/>
                  <a:pt x="2550198" y="4307820"/>
                  <a:pt x="2516150" y="4179561"/>
                </a:cubicBezTo>
                <a:cubicBezTo>
                  <a:pt x="2516150" y="4179561"/>
                  <a:pt x="2516150" y="4179561"/>
                  <a:pt x="2516150" y="4170850"/>
                </a:cubicBezTo>
                <a:cubicBezTo>
                  <a:pt x="2516150" y="4162139"/>
                  <a:pt x="2516150" y="4153428"/>
                  <a:pt x="2516150" y="4145514"/>
                </a:cubicBezTo>
                <a:lnTo>
                  <a:pt x="2516150" y="4145514"/>
                </a:lnTo>
                <a:lnTo>
                  <a:pt x="2516150" y="3786066"/>
                </a:lnTo>
                <a:cubicBezTo>
                  <a:pt x="2533572" y="3794777"/>
                  <a:pt x="2541487" y="3803488"/>
                  <a:pt x="2558900" y="3820114"/>
                </a:cubicBezTo>
                <a:lnTo>
                  <a:pt x="2558900" y="3820114"/>
                </a:lnTo>
                <a:cubicBezTo>
                  <a:pt x="2558900" y="3820114"/>
                  <a:pt x="2558900" y="3820114"/>
                  <a:pt x="2567611" y="3820114"/>
                </a:cubicBezTo>
                <a:cubicBezTo>
                  <a:pt x="2576322" y="3820114"/>
                  <a:pt x="2576322" y="3828825"/>
                  <a:pt x="2585033" y="3828825"/>
                </a:cubicBezTo>
                <a:lnTo>
                  <a:pt x="2585033" y="3828825"/>
                </a:lnTo>
                <a:cubicBezTo>
                  <a:pt x="2602455" y="3837536"/>
                  <a:pt x="2610370" y="3846247"/>
                  <a:pt x="2627783" y="3854162"/>
                </a:cubicBezTo>
                <a:lnTo>
                  <a:pt x="2627783" y="3854162"/>
                </a:lnTo>
                <a:cubicBezTo>
                  <a:pt x="2645205" y="3862872"/>
                  <a:pt x="2653120" y="3871584"/>
                  <a:pt x="2670533" y="3879498"/>
                </a:cubicBezTo>
                <a:lnTo>
                  <a:pt x="2679244" y="3879498"/>
                </a:lnTo>
                <a:cubicBezTo>
                  <a:pt x="2687955" y="3879498"/>
                  <a:pt x="2687955" y="3888209"/>
                  <a:pt x="2696666" y="3888209"/>
                </a:cubicBezTo>
                <a:cubicBezTo>
                  <a:pt x="2730714" y="3905631"/>
                  <a:pt x="2764753" y="3922256"/>
                  <a:pt x="2807511" y="3939670"/>
                </a:cubicBezTo>
                <a:lnTo>
                  <a:pt x="2807511" y="3939670"/>
                </a:lnTo>
                <a:cubicBezTo>
                  <a:pt x="2816222" y="3939670"/>
                  <a:pt x="2824933" y="3948381"/>
                  <a:pt x="2832848" y="3948381"/>
                </a:cubicBezTo>
                <a:cubicBezTo>
                  <a:pt x="2850270" y="3957092"/>
                  <a:pt x="2875598" y="3965803"/>
                  <a:pt x="2893020" y="3973718"/>
                </a:cubicBezTo>
                <a:cubicBezTo>
                  <a:pt x="2910442" y="3982429"/>
                  <a:pt x="2918356" y="3982429"/>
                  <a:pt x="2935770" y="3991140"/>
                </a:cubicBezTo>
                <a:cubicBezTo>
                  <a:pt x="2941294" y="4019637"/>
                  <a:pt x="2975342" y="4028339"/>
                  <a:pt x="3010177" y="4036262"/>
                </a:cubicBezTo>
                <a:close/>
                <a:moveTo>
                  <a:pt x="2189148" y="4062387"/>
                </a:moveTo>
                <a:cubicBezTo>
                  <a:pt x="1992795" y="4122559"/>
                  <a:pt x="1770317" y="4156606"/>
                  <a:pt x="1539136" y="4156606"/>
                </a:cubicBezTo>
                <a:cubicBezTo>
                  <a:pt x="821038" y="4156606"/>
                  <a:pt x="324621" y="3866042"/>
                  <a:pt x="324621" y="3600805"/>
                </a:cubicBezTo>
                <a:lnTo>
                  <a:pt x="324621" y="3267482"/>
                </a:lnTo>
                <a:cubicBezTo>
                  <a:pt x="606474" y="3472538"/>
                  <a:pt x="1042728" y="3600805"/>
                  <a:pt x="1539145" y="3600805"/>
                </a:cubicBezTo>
                <a:cubicBezTo>
                  <a:pt x="1770334" y="3600805"/>
                  <a:pt x="1992015" y="3575469"/>
                  <a:pt x="2189157" y="3524008"/>
                </a:cubicBezTo>
                <a:lnTo>
                  <a:pt x="2189148" y="4062387"/>
                </a:lnTo>
                <a:lnTo>
                  <a:pt x="2189148" y="4062387"/>
                </a:lnTo>
                <a:close/>
                <a:moveTo>
                  <a:pt x="4934089" y="5062347"/>
                </a:moveTo>
                <a:cubicBezTo>
                  <a:pt x="4934089" y="5327575"/>
                  <a:pt x="4438460" y="5618148"/>
                  <a:pt x="3719565" y="5618148"/>
                </a:cubicBezTo>
                <a:cubicBezTo>
                  <a:pt x="3026794" y="5618148"/>
                  <a:pt x="2531174" y="5344209"/>
                  <a:pt x="2505041" y="5087684"/>
                </a:cubicBezTo>
                <a:lnTo>
                  <a:pt x="2505041" y="5087684"/>
                </a:lnTo>
                <a:lnTo>
                  <a:pt x="2505041" y="4728236"/>
                </a:lnTo>
                <a:cubicBezTo>
                  <a:pt x="2573127" y="4779697"/>
                  <a:pt x="2650721" y="4822456"/>
                  <a:pt x="2736229" y="4865206"/>
                </a:cubicBezTo>
                <a:lnTo>
                  <a:pt x="2736229" y="4865206"/>
                </a:lnTo>
                <a:cubicBezTo>
                  <a:pt x="2753652" y="4873917"/>
                  <a:pt x="2761566" y="4882628"/>
                  <a:pt x="2778979" y="4882628"/>
                </a:cubicBezTo>
                <a:cubicBezTo>
                  <a:pt x="2787691" y="4882628"/>
                  <a:pt x="2796402" y="4891339"/>
                  <a:pt x="2804316" y="4891339"/>
                </a:cubicBezTo>
                <a:cubicBezTo>
                  <a:pt x="3060842" y="4994261"/>
                  <a:pt x="3368820" y="5062356"/>
                  <a:pt x="3719565" y="5062356"/>
                </a:cubicBezTo>
                <a:cubicBezTo>
                  <a:pt x="4223896" y="5062356"/>
                  <a:pt x="4660141" y="4934098"/>
                  <a:pt x="4934089" y="4729033"/>
                </a:cubicBezTo>
                <a:lnTo>
                  <a:pt x="4934089" y="5062347"/>
                </a:lnTo>
                <a:close/>
                <a:moveTo>
                  <a:pt x="2299993" y="2924669"/>
                </a:moveTo>
                <a:cubicBezTo>
                  <a:pt x="2282571" y="2942091"/>
                  <a:pt x="2274657" y="2967419"/>
                  <a:pt x="2257243" y="2984841"/>
                </a:cubicBezTo>
                <a:cubicBezTo>
                  <a:pt x="2248532" y="2993552"/>
                  <a:pt x="2248532" y="3002263"/>
                  <a:pt x="2239821" y="3018888"/>
                </a:cubicBezTo>
                <a:cubicBezTo>
                  <a:pt x="2231110" y="3036310"/>
                  <a:pt x="2222399" y="3052936"/>
                  <a:pt x="2222399" y="3061638"/>
                </a:cubicBezTo>
                <a:cubicBezTo>
                  <a:pt x="2213688" y="3079060"/>
                  <a:pt x="2213688" y="3095686"/>
                  <a:pt x="2204977" y="3104388"/>
                </a:cubicBezTo>
                <a:cubicBezTo>
                  <a:pt x="2204977" y="3113099"/>
                  <a:pt x="2196266" y="3113099"/>
                  <a:pt x="2196266" y="3121810"/>
                </a:cubicBezTo>
                <a:cubicBezTo>
                  <a:pt x="1999912" y="3189897"/>
                  <a:pt x="1768732" y="3224732"/>
                  <a:pt x="1529628" y="3224732"/>
                </a:cubicBezTo>
                <a:cubicBezTo>
                  <a:pt x="811521" y="3224732"/>
                  <a:pt x="315113" y="2934168"/>
                  <a:pt x="315113" y="2668931"/>
                </a:cubicBezTo>
                <a:lnTo>
                  <a:pt x="315113" y="2335617"/>
                </a:lnTo>
                <a:cubicBezTo>
                  <a:pt x="596966" y="2540673"/>
                  <a:pt x="1033220" y="2668940"/>
                  <a:pt x="1529637" y="2668940"/>
                </a:cubicBezTo>
                <a:cubicBezTo>
                  <a:pt x="2026054" y="2668940"/>
                  <a:pt x="2470214" y="2540681"/>
                  <a:pt x="2744161" y="2335617"/>
                </a:cubicBezTo>
                <a:lnTo>
                  <a:pt x="2744161" y="2574720"/>
                </a:lnTo>
                <a:cubicBezTo>
                  <a:pt x="2547808" y="2660229"/>
                  <a:pt x="2393425" y="2779776"/>
                  <a:pt x="2299205" y="2908043"/>
                </a:cubicBezTo>
                <a:cubicBezTo>
                  <a:pt x="2308696" y="2924669"/>
                  <a:pt x="2299993" y="2924669"/>
                  <a:pt x="2299993" y="2924669"/>
                </a:cubicBezTo>
                <a:close/>
                <a:moveTo>
                  <a:pt x="4934089" y="3266694"/>
                </a:moveTo>
                <a:cubicBezTo>
                  <a:pt x="4934089" y="3531922"/>
                  <a:pt x="4438460" y="3822495"/>
                  <a:pt x="3719565" y="3822495"/>
                </a:cubicBezTo>
                <a:cubicBezTo>
                  <a:pt x="3386242" y="3822495"/>
                  <a:pt x="3103592" y="3762323"/>
                  <a:pt x="2898536" y="3668900"/>
                </a:cubicBezTo>
                <a:lnTo>
                  <a:pt x="2898536" y="3668900"/>
                </a:lnTo>
                <a:cubicBezTo>
                  <a:pt x="2873199" y="3660189"/>
                  <a:pt x="2847075" y="3643564"/>
                  <a:pt x="2821738" y="3634853"/>
                </a:cubicBezTo>
                <a:lnTo>
                  <a:pt x="2821738" y="3634853"/>
                </a:lnTo>
                <a:lnTo>
                  <a:pt x="2821738" y="3634853"/>
                </a:lnTo>
                <a:lnTo>
                  <a:pt x="2821738" y="3634853"/>
                </a:lnTo>
                <a:cubicBezTo>
                  <a:pt x="2821738" y="3634853"/>
                  <a:pt x="2813027" y="3634853"/>
                  <a:pt x="2813027" y="3626142"/>
                </a:cubicBezTo>
                <a:cubicBezTo>
                  <a:pt x="2813027" y="3626142"/>
                  <a:pt x="2813027" y="3626142"/>
                  <a:pt x="2804316" y="3626142"/>
                </a:cubicBezTo>
                <a:lnTo>
                  <a:pt x="2770268" y="3608720"/>
                </a:lnTo>
                <a:cubicBezTo>
                  <a:pt x="2752846" y="3591298"/>
                  <a:pt x="2744932" y="3583383"/>
                  <a:pt x="2736221" y="3583383"/>
                </a:cubicBezTo>
                <a:lnTo>
                  <a:pt x="2736221" y="3583383"/>
                </a:lnTo>
                <a:cubicBezTo>
                  <a:pt x="2736221" y="3583383"/>
                  <a:pt x="2727510" y="3583383"/>
                  <a:pt x="2727510" y="3574672"/>
                </a:cubicBezTo>
                <a:cubicBezTo>
                  <a:pt x="2727510" y="3574672"/>
                  <a:pt x="2727510" y="3574672"/>
                  <a:pt x="2718799" y="3574672"/>
                </a:cubicBezTo>
                <a:cubicBezTo>
                  <a:pt x="2701377" y="3565961"/>
                  <a:pt x="2684751" y="3549336"/>
                  <a:pt x="2667338" y="3531922"/>
                </a:cubicBezTo>
                <a:lnTo>
                  <a:pt x="2667338" y="3531922"/>
                </a:lnTo>
                <a:cubicBezTo>
                  <a:pt x="2667338" y="3531922"/>
                  <a:pt x="2667338" y="3531922"/>
                  <a:pt x="2658627" y="3531922"/>
                </a:cubicBezTo>
                <a:lnTo>
                  <a:pt x="2658627" y="3531922"/>
                </a:lnTo>
                <a:cubicBezTo>
                  <a:pt x="2649916" y="3523211"/>
                  <a:pt x="2641205" y="3514500"/>
                  <a:pt x="2633290" y="3506586"/>
                </a:cubicBezTo>
                <a:lnTo>
                  <a:pt x="2633290" y="3506586"/>
                </a:lnTo>
                <a:cubicBezTo>
                  <a:pt x="2624579" y="3497875"/>
                  <a:pt x="2615868" y="3489163"/>
                  <a:pt x="2607954" y="3489163"/>
                </a:cubicBezTo>
                <a:lnTo>
                  <a:pt x="2607954" y="3489163"/>
                </a:lnTo>
                <a:lnTo>
                  <a:pt x="2607954" y="3489163"/>
                </a:lnTo>
                <a:lnTo>
                  <a:pt x="2607954" y="3489163"/>
                </a:lnTo>
                <a:cubicBezTo>
                  <a:pt x="2599243" y="3480452"/>
                  <a:pt x="2590532" y="3471741"/>
                  <a:pt x="2582617" y="3463827"/>
                </a:cubicBezTo>
                <a:cubicBezTo>
                  <a:pt x="2573906" y="3455116"/>
                  <a:pt x="2565195" y="3446405"/>
                  <a:pt x="2565195" y="3438491"/>
                </a:cubicBezTo>
                <a:lnTo>
                  <a:pt x="2565195" y="3438491"/>
                </a:lnTo>
                <a:lnTo>
                  <a:pt x="2565195" y="3438491"/>
                </a:lnTo>
                <a:cubicBezTo>
                  <a:pt x="2556484" y="3429779"/>
                  <a:pt x="2556484" y="3421069"/>
                  <a:pt x="2547773" y="3413154"/>
                </a:cubicBezTo>
                <a:cubicBezTo>
                  <a:pt x="2539062" y="3404443"/>
                  <a:pt x="2539062" y="3395732"/>
                  <a:pt x="2530351" y="3387817"/>
                </a:cubicBezTo>
                <a:lnTo>
                  <a:pt x="2530351" y="3387817"/>
                </a:lnTo>
                <a:cubicBezTo>
                  <a:pt x="2512929" y="3353770"/>
                  <a:pt x="2505014" y="3327646"/>
                  <a:pt x="2505014" y="3293598"/>
                </a:cubicBezTo>
                <a:lnTo>
                  <a:pt x="2505014" y="3293598"/>
                </a:lnTo>
                <a:lnTo>
                  <a:pt x="2505014" y="3293598"/>
                </a:lnTo>
                <a:cubicBezTo>
                  <a:pt x="2505014" y="3284887"/>
                  <a:pt x="2505014" y="3276176"/>
                  <a:pt x="2505014" y="3276176"/>
                </a:cubicBezTo>
                <a:lnTo>
                  <a:pt x="2505014" y="3276176"/>
                </a:lnTo>
                <a:lnTo>
                  <a:pt x="2505014" y="3276176"/>
                </a:lnTo>
                <a:cubicBezTo>
                  <a:pt x="2505014" y="3258754"/>
                  <a:pt x="2505014" y="3242128"/>
                  <a:pt x="2513726" y="3216004"/>
                </a:cubicBezTo>
                <a:lnTo>
                  <a:pt x="2513726" y="3216004"/>
                </a:lnTo>
                <a:cubicBezTo>
                  <a:pt x="2556475" y="3079034"/>
                  <a:pt x="2718782" y="2950776"/>
                  <a:pt x="2966596" y="2856556"/>
                </a:cubicBezTo>
                <a:lnTo>
                  <a:pt x="2975307" y="2856556"/>
                </a:lnTo>
                <a:cubicBezTo>
                  <a:pt x="3180363" y="2779759"/>
                  <a:pt x="3428177" y="2728298"/>
                  <a:pt x="3727453" y="2728298"/>
                </a:cubicBezTo>
                <a:cubicBezTo>
                  <a:pt x="4437672" y="2710893"/>
                  <a:pt x="4934089" y="3002254"/>
                  <a:pt x="4934089" y="3266694"/>
                </a:cubicBezTo>
                <a:close/>
                <a:moveTo>
                  <a:pt x="1530425" y="316698"/>
                </a:moveTo>
                <a:cubicBezTo>
                  <a:pt x="2248532" y="316698"/>
                  <a:pt x="2744949" y="607262"/>
                  <a:pt x="2744949" y="872499"/>
                </a:cubicBezTo>
                <a:cubicBezTo>
                  <a:pt x="2744949" y="1137735"/>
                  <a:pt x="2249320" y="1428300"/>
                  <a:pt x="1530425" y="1428300"/>
                </a:cubicBezTo>
                <a:cubicBezTo>
                  <a:pt x="811530" y="1428300"/>
                  <a:pt x="315901" y="1137735"/>
                  <a:pt x="315901" y="872499"/>
                </a:cubicBezTo>
                <a:cubicBezTo>
                  <a:pt x="316698" y="615973"/>
                  <a:pt x="812318" y="316698"/>
                  <a:pt x="1530425" y="316698"/>
                </a:cubicBezTo>
                <a:close/>
                <a:moveTo>
                  <a:pt x="316698" y="4523968"/>
                </a:moveTo>
                <a:lnTo>
                  <a:pt x="316698" y="4190645"/>
                </a:lnTo>
                <a:cubicBezTo>
                  <a:pt x="598551" y="4395701"/>
                  <a:pt x="1034805" y="4523968"/>
                  <a:pt x="1531213" y="4523968"/>
                </a:cubicBezTo>
                <a:cubicBezTo>
                  <a:pt x="1762402" y="4523968"/>
                  <a:pt x="1984083" y="4498632"/>
                  <a:pt x="2181225" y="4447171"/>
                </a:cubicBezTo>
                <a:lnTo>
                  <a:pt x="2181225" y="4994261"/>
                </a:lnTo>
                <a:cubicBezTo>
                  <a:pt x="1984871" y="5054433"/>
                  <a:pt x="1762393" y="5088480"/>
                  <a:pt x="1531213" y="5088480"/>
                </a:cubicBezTo>
                <a:cubicBezTo>
                  <a:pt x="812318" y="5079769"/>
                  <a:pt x="316698" y="4789196"/>
                  <a:pt x="316698" y="4523968"/>
                </a:cubicBezTo>
                <a:close/>
                <a:moveTo>
                  <a:pt x="4934089" y="5986298"/>
                </a:moveTo>
                <a:cubicBezTo>
                  <a:pt x="4934089" y="6251526"/>
                  <a:pt x="4438460" y="6542099"/>
                  <a:pt x="3719565" y="6542099"/>
                </a:cubicBezTo>
                <a:cubicBezTo>
                  <a:pt x="3000669" y="6542099"/>
                  <a:pt x="2505041" y="6251535"/>
                  <a:pt x="2505041" y="5986298"/>
                </a:cubicBezTo>
                <a:lnTo>
                  <a:pt x="2505041" y="5652975"/>
                </a:lnTo>
                <a:cubicBezTo>
                  <a:pt x="2786894" y="5858031"/>
                  <a:pt x="3223139" y="5986298"/>
                  <a:pt x="3719565" y="5986298"/>
                </a:cubicBezTo>
                <a:cubicBezTo>
                  <a:pt x="4215990" y="5986298"/>
                  <a:pt x="4660141" y="5858040"/>
                  <a:pt x="4934089" y="5652975"/>
                </a:cubicBezTo>
                <a:lnTo>
                  <a:pt x="4934089" y="5986298"/>
                </a:lnTo>
                <a:close/>
              </a:path>
            </a:pathLst>
          </a:custGeom>
          <a:solidFill>
            <a:schemeClr val="bg1"/>
          </a:solidFill>
          <a:ln w="8659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32274175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ángulo 47">
            <a:extLst>
              <a:ext uri="{FF2B5EF4-FFF2-40B4-BE49-F238E27FC236}">
                <a16:creationId xmlns:a16="http://schemas.microsoft.com/office/drawing/2014/main" xmlns="" id="{1AB480B7-9498-E34E-94BB-994EB2634CE8}"/>
              </a:ext>
            </a:extLst>
          </p:cNvPr>
          <p:cNvSpPr/>
          <p:nvPr/>
        </p:nvSpPr>
        <p:spPr>
          <a:xfrm flipH="1">
            <a:off x="-4193" y="5638"/>
            <a:ext cx="5294760" cy="6852361"/>
          </a:xfrm>
          <a:prstGeom prst="rect">
            <a:avLst/>
          </a:prstGeom>
          <a:gradFill flip="none" rotWithShape="1">
            <a:gsLst>
              <a:gs pos="66000">
                <a:srgbClr val="0070C0">
                  <a:alpha val="0"/>
                </a:srgbClr>
              </a:gs>
              <a:gs pos="6000">
                <a:srgbClr val="0066FF">
                  <a:alpha val="63137"/>
                </a:srgbClr>
              </a:gs>
              <a:gs pos="100000">
                <a:schemeClr val="tx1"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xmlns="" id="{25396D9C-FD3A-3146-B5A6-DC762AE1E539}"/>
              </a:ext>
            </a:extLst>
          </p:cNvPr>
          <p:cNvSpPr/>
          <p:nvPr/>
        </p:nvSpPr>
        <p:spPr>
          <a:xfrm>
            <a:off x="7561573" y="0"/>
            <a:ext cx="4630428" cy="6852360"/>
          </a:xfrm>
          <a:prstGeom prst="rect">
            <a:avLst/>
          </a:prstGeom>
          <a:gradFill flip="none" rotWithShape="1">
            <a:gsLst>
              <a:gs pos="66000">
                <a:srgbClr val="0070C0">
                  <a:alpha val="0"/>
                </a:srgbClr>
              </a:gs>
              <a:gs pos="6000">
                <a:srgbClr val="0066FF">
                  <a:alpha val="63137"/>
                </a:srgbClr>
              </a:gs>
              <a:gs pos="100000">
                <a:schemeClr val="tx1"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47" name="Line">
            <a:extLst>
              <a:ext uri="{FF2B5EF4-FFF2-40B4-BE49-F238E27FC236}">
                <a16:creationId xmlns:a16="http://schemas.microsoft.com/office/drawing/2014/main" xmlns="" id="{811D24B2-4040-6749-A38B-B885A1EA2AB1}"/>
              </a:ext>
            </a:extLst>
          </p:cNvPr>
          <p:cNvCxnSpPr>
            <a:cxnSpLocks/>
          </p:cNvCxnSpPr>
          <p:nvPr/>
        </p:nvCxnSpPr>
        <p:spPr>
          <a:xfrm flipV="1">
            <a:off x="-4193" y="2418090"/>
            <a:ext cx="12192000" cy="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reparación 11">
            <a:extLst>
              <a:ext uri="{FF2B5EF4-FFF2-40B4-BE49-F238E27FC236}">
                <a16:creationId xmlns:a16="http://schemas.microsoft.com/office/drawing/2014/main" xmlns="" id="{CAF652D9-CD1C-5B4B-90B4-A50472B1234A}"/>
              </a:ext>
            </a:extLst>
          </p:cNvPr>
          <p:cNvSpPr/>
          <p:nvPr/>
        </p:nvSpPr>
        <p:spPr>
          <a:xfrm>
            <a:off x="1546799" y="1813103"/>
            <a:ext cx="9244700" cy="1223966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00" h="10001">
                <a:moveTo>
                  <a:pt x="0" y="4943"/>
                </a:moveTo>
                <a:lnTo>
                  <a:pt x="910" y="0"/>
                </a:lnTo>
                <a:lnTo>
                  <a:pt x="9271" y="1"/>
                </a:lnTo>
                <a:lnTo>
                  <a:pt x="10000" y="4943"/>
                </a:lnTo>
                <a:lnTo>
                  <a:pt x="9242" y="10001"/>
                </a:lnTo>
                <a:lnTo>
                  <a:pt x="896" y="10001"/>
                </a:lnTo>
                <a:lnTo>
                  <a:pt x="0" y="4943"/>
                </a:lnTo>
                <a:close/>
              </a:path>
            </a:pathLst>
          </a:custGeom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3" name="#sl-pollquestion()">
            <a:extLst>
              <a:ext uri="{FF2B5EF4-FFF2-40B4-BE49-F238E27FC236}">
                <a16:creationId xmlns:a16="http://schemas.microsoft.com/office/drawing/2014/main" xmlns="" id="{6FBD2A0E-EFCF-F149-BCCC-F2BB4C0BF3C5}"/>
              </a:ext>
            </a:extLst>
          </p:cNvPr>
          <p:cNvSpPr txBox="1"/>
          <p:nvPr/>
        </p:nvSpPr>
        <p:spPr>
          <a:xfrm>
            <a:off x="2349305" y="1822393"/>
            <a:ext cx="7695027" cy="1214676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4.What </a:t>
            </a:r>
            <a:r>
              <a:rPr lang="en-US" sz="2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are the documents required for HDFC Bank Loan Against Securities?</a:t>
            </a:r>
            <a:endParaRPr lang="en-US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6" name="Line">
            <a:extLst>
              <a:ext uri="{FF2B5EF4-FFF2-40B4-BE49-F238E27FC236}">
                <a16:creationId xmlns:a16="http://schemas.microsoft.com/office/drawing/2014/main" xmlns="" id="{1C79C0BE-EB0A-A94C-8F13-9F6045129307}"/>
              </a:ext>
            </a:extLst>
          </p:cNvPr>
          <p:cNvCxnSpPr>
            <a:cxnSpLocks/>
          </p:cNvCxnSpPr>
          <p:nvPr/>
        </p:nvCxnSpPr>
        <p:spPr>
          <a:xfrm flipV="1">
            <a:off x="-4193" y="4074160"/>
            <a:ext cx="12192000" cy="1"/>
          </a:xfrm>
          <a:prstGeom prst="line">
            <a:avLst/>
          </a:prstGeom>
          <a:ln w="15875">
            <a:solidFill>
              <a:schemeClr val="bg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Preparación 11">
            <a:extLst>
              <a:ext uri="{FF2B5EF4-FFF2-40B4-BE49-F238E27FC236}">
                <a16:creationId xmlns:a16="http://schemas.microsoft.com/office/drawing/2014/main" xmlns="" id="{848692AB-EE00-C842-99B8-0AFF9FD6CC19}"/>
              </a:ext>
            </a:extLst>
          </p:cNvPr>
          <p:cNvSpPr/>
          <p:nvPr/>
        </p:nvSpPr>
        <p:spPr>
          <a:xfrm>
            <a:off x="1546799" y="36941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5" name="#sl-pollquestion()">
            <a:extLst>
              <a:ext uri="{FF2B5EF4-FFF2-40B4-BE49-F238E27FC236}">
                <a16:creationId xmlns:a16="http://schemas.microsoft.com/office/drawing/2014/main" xmlns="" id="{B96DD80A-CE7B-9E4B-B40F-6D8C2A8DBE70}"/>
              </a:ext>
            </a:extLst>
          </p:cNvPr>
          <p:cNvSpPr txBox="1"/>
          <p:nvPr/>
        </p:nvSpPr>
        <p:spPr>
          <a:xfrm>
            <a:off x="2676901" y="37181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 fontScale="85000" lnSpcReduction="20000"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Identity proof, address proof, and income proof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8" name="#sl-pollquestion()">
            <a:extLst>
              <a:ext uri="{FF2B5EF4-FFF2-40B4-BE49-F238E27FC236}">
                <a16:creationId xmlns:a16="http://schemas.microsoft.com/office/drawing/2014/main" xmlns="" id="{00EA3EF0-06B7-5349-9728-976389CD76D8}"/>
              </a:ext>
            </a:extLst>
          </p:cNvPr>
          <p:cNvSpPr txBox="1"/>
          <p:nvPr/>
        </p:nvSpPr>
        <p:spPr>
          <a:xfrm>
            <a:off x="2103611" y="37181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72" name="Preparación 11">
            <a:extLst>
              <a:ext uri="{FF2B5EF4-FFF2-40B4-BE49-F238E27FC236}">
                <a16:creationId xmlns:a16="http://schemas.microsoft.com/office/drawing/2014/main" xmlns="" id="{41A6537D-DDBB-8742-8D63-D51FAA9CB7D8}"/>
              </a:ext>
            </a:extLst>
          </p:cNvPr>
          <p:cNvSpPr/>
          <p:nvPr/>
        </p:nvSpPr>
        <p:spPr>
          <a:xfrm>
            <a:off x="6431471" y="36941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3" name="#sl-pollquestion()">
            <a:extLst>
              <a:ext uri="{FF2B5EF4-FFF2-40B4-BE49-F238E27FC236}">
                <a16:creationId xmlns:a16="http://schemas.microsoft.com/office/drawing/2014/main" xmlns="" id="{6A135BD5-954E-8D47-9241-5F5B54599E36}"/>
              </a:ext>
            </a:extLst>
          </p:cNvPr>
          <p:cNvSpPr txBox="1"/>
          <p:nvPr/>
        </p:nvSpPr>
        <p:spPr>
          <a:xfrm>
            <a:off x="7561573" y="37181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 fontScale="70000" lnSpcReduction="20000"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Identity proof, address proof, and security ownership proof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4" name="#sl-pollquestion()">
            <a:extLst>
              <a:ext uri="{FF2B5EF4-FFF2-40B4-BE49-F238E27FC236}">
                <a16:creationId xmlns:a16="http://schemas.microsoft.com/office/drawing/2014/main" xmlns="" id="{8682620F-59D5-0B45-8A05-EC8E333643B3}"/>
              </a:ext>
            </a:extLst>
          </p:cNvPr>
          <p:cNvSpPr txBox="1"/>
          <p:nvPr/>
        </p:nvSpPr>
        <p:spPr>
          <a:xfrm>
            <a:off x="6988283" y="37181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cxnSp>
        <p:nvCxnSpPr>
          <p:cNvPr id="75" name="Line">
            <a:extLst>
              <a:ext uri="{FF2B5EF4-FFF2-40B4-BE49-F238E27FC236}">
                <a16:creationId xmlns:a16="http://schemas.microsoft.com/office/drawing/2014/main" xmlns="" id="{09A11289-E666-F449-8F31-C00411D0D04B}"/>
              </a:ext>
            </a:extLst>
          </p:cNvPr>
          <p:cNvCxnSpPr>
            <a:cxnSpLocks/>
          </p:cNvCxnSpPr>
          <p:nvPr/>
        </p:nvCxnSpPr>
        <p:spPr>
          <a:xfrm flipV="1">
            <a:off x="-4193" y="5255260"/>
            <a:ext cx="12192000" cy="1"/>
          </a:xfrm>
          <a:prstGeom prst="line">
            <a:avLst/>
          </a:prstGeom>
          <a:ln w="15875">
            <a:solidFill>
              <a:schemeClr val="bg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Preparación 11">
            <a:extLst>
              <a:ext uri="{FF2B5EF4-FFF2-40B4-BE49-F238E27FC236}">
                <a16:creationId xmlns:a16="http://schemas.microsoft.com/office/drawing/2014/main" xmlns="" id="{A7238361-FFA3-6D4D-98B3-902DC0C2E9E0}"/>
              </a:ext>
            </a:extLst>
          </p:cNvPr>
          <p:cNvSpPr/>
          <p:nvPr/>
        </p:nvSpPr>
        <p:spPr>
          <a:xfrm>
            <a:off x="1546799" y="48752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7" name="#sl-pollquestion()">
            <a:extLst>
              <a:ext uri="{FF2B5EF4-FFF2-40B4-BE49-F238E27FC236}">
                <a16:creationId xmlns:a16="http://schemas.microsoft.com/office/drawing/2014/main" xmlns="" id="{A1714D6F-4969-9440-93F7-C6FE9D56552F}"/>
              </a:ext>
            </a:extLst>
          </p:cNvPr>
          <p:cNvSpPr txBox="1"/>
          <p:nvPr/>
        </p:nvSpPr>
        <p:spPr>
          <a:xfrm>
            <a:off x="2676901" y="48992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 fontScale="70000" lnSpcReduction="20000"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Identity proof, address proof, and security valuation report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8" name="#sl-pollquestion()">
            <a:extLst>
              <a:ext uri="{FF2B5EF4-FFF2-40B4-BE49-F238E27FC236}">
                <a16:creationId xmlns:a16="http://schemas.microsoft.com/office/drawing/2014/main" xmlns="" id="{6FC89022-6311-2546-B0A9-2E75FD9D918E}"/>
              </a:ext>
            </a:extLst>
          </p:cNvPr>
          <p:cNvSpPr txBox="1"/>
          <p:nvPr/>
        </p:nvSpPr>
        <p:spPr>
          <a:xfrm>
            <a:off x="2103611" y="48992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rgbClr val="BD0D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79" name="Preparación 11">
            <a:extLst>
              <a:ext uri="{FF2B5EF4-FFF2-40B4-BE49-F238E27FC236}">
                <a16:creationId xmlns:a16="http://schemas.microsoft.com/office/drawing/2014/main" xmlns="" id="{838959BF-9968-0B45-A325-CA8973B01CC9}"/>
              </a:ext>
            </a:extLst>
          </p:cNvPr>
          <p:cNvSpPr/>
          <p:nvPr/>
        </p:nvSpPr>
        <p:spPr>
          <a:xfrm>
            <a:off x="6431471" y="4875210"/>
            <a:ext cx="4213732" cy="760878"/>
          </a:xfrm>
          <a:custGeom>
            <a:avLst/>
            <a:gdLst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800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8000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159 w 10000"/>
              <a:gd name="connsiteY2" fmla="*/ 0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5000 h 10000"/>
              <a:gd name="connsiteX1" fmla="*/ 2000 w 10000"/>
              <a:gd name="connsiteY1" fmla="*/ 0 h 10000"/>
              <a:gd name="connsiteX2" fmla="*/ 9279 w 10000"/>
              <a:gd name="connsiteY2" fmla="*/ 114 h 10000"/>
              <a:gd name="connsiteX3" fmla="*/ 10000 w 10000"/>
              <a:gd name="connsiteY3" fmla="*/ 5000 h 10000"/>
              <a:gd name="connsiteX4" fmla="*/ 9250 w 10000"/>
              <a:gd name="connsiteY4" fmla="*/ 10000 h 10000"/>
              <a:gd name="connsiteX5" fmla="*/ 2000 w 10000"/>
              <a:gd name="connsiteY5" fmla="*/ 10000 h 10000"/>
              <a:gd name="connsiteX6" fmla="*/ 0 w 10000"/>
              <a:gd name="connsiteY6" fmla="*/ 5000 h 10000"/>
              <a:gd name="connsiteX0" fmla="*/ 0 w 10000"/>
              <a:gd name="connsiteY0" fmla="*/ 4886 h 9886"/>
              <a:gd name="connsiteX1" fmla="*/ 1398 w 10000"/>
              <a:gd name="connsiteY1" fmla="*/ 113 h 9886"/>
              <a:gd name="connsiteX2" fmla="*/ 9279 w 10000"/>
              <a:gd name="connsiteY2" fmla="*/ 0 h 9886"/>
              <a:gd name="connsiteX3" fmla="*/ 10000 w 10000"/>
              <a:gd name="connsiteY3" fmla="*/ 4886 h 9886"/>
              <a:gd name="connsiteX4" fmla="*/ 9250 w 10000"/>
              <a:gd name="connsiteY4" fmla="*/ 9886 h 9886"/>
              <a:gd name="connsiteX5" fmla="*/ 2000 w 10000"/>
              <a:gd name="connsiteY5" fmla="*/ 9886 h 9886"/>
              <a:gd name="connsiteX6" fmla="*/ 0 w 10000"/>
              <a:gd name="connsiteY6" fmla="*/ 4886 h 9886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1353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1398 w 10000"/>
              <a:gd name="connsiteY1" fmla="*/ 114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10000"/>
              <a:gd name="connsiteY0" fmla="*/ 4942 h 10000"/>
              <a:gd name="connsiteX1" fmla="*/ 976 w 10000"/>
              <a:gd name="connsiteY1" fmla="*/ 229 h 10000"/>
              <a:gd name="connsiteX2" fmla="*/ 9279 w 10000"/>
              <a:gd name="connsiteY2" fmla="*/ 0 h 10000"/>
              <a:gd name="connsiteX3" fmla="*/ 10000 w 10000"/>
              <a:gd name="connsiteY3" fmla="*/ 4942 h 10000"/>
              <a:gd name="connsiteX4" fmla="*/ 9250 w 10000"/>
              <a:gd name="connsiteY4" fmla="*/ 10000 h 10000"/>
              <a:gd name="connsiteX5" fmla="*/ 992 w 10000"/>
              <a:gd name="connsiteY5" fmla="*/ 10000 h 10000"/>
              <a:gd name="connsiteX6" fmla="*/ 0 w 10000"/>
              <a:gd name="connsiteY6" fmla="*/ 4942 h 10000"/>
              <a:gd name="connsiteX0" fmla="*/ 0 w 9895"/>
              <a:gd name="connsiteY0" fmla="*/ 4942 h 10000"/>
              <a:gd name="connsiteX1" fmla="*/ 871 w 9895"/>
              <a:gd name="connsiteY1" fmla="*/ 229 h 10000"/>
              <a:gd name="connsiteX2" fmla="*/ 9174 w 9895"/>
              <a:gd name="connsiteY2" fmla="*/ 0 h 10000"/>
              <a:gd name="connsiteX3" fmla="*/ 9895 w 9895"/>
              <a:gd name="connsiteY3" fmla="*/ 4942 h 10000"/>
              <a:gd name="connsiteX4" fmla="*/ 9145 w 9895"/>
              <a:gd name="connsiteY4" fmla="*/ 10000 h 10000"/>
              <a:gd name="connsiteX5" fmla="*/ 887 w 9895"/>
              <a:gd name="connsiteY5" fmla="*/ 10000 h 10000"/>
              <a:gd name="connsiteX6" fmla="*/ 0 w 9895"/>
              <a:gd name="connsiteY6" fmla="*/ 4942 h 10000"/>
              <a:gd name="connsiteX0" fmla="*/ 0 w 10000"/>
              <a:gd name="connsiteY0" fmla="*/ 4943 h 10001"/>
              <a:gd name="connsiteX1" fmla="*/ 910 w 10000"/>
              <a:gd name="connsiteY1" fmla="*/ 0 h 10001"/>
              <a:gd name="connsiteX2" fmla="*/ 9271 w 10000"/>
              <a:gd name="connsiteY2" fmla="*/ 1 h 10001"/>
              <a:gd name="connsiteX3" fmla="*/ 10000 w 10000"/>
              <a:gd name="connsiteY3" fmla="*/ 4943 h 10001"/>
              <a:gd name="connsiteX4" fmla="*/ 9242 w 10000"/>
              <a:gd name="connsiteY4" fmla="*/ 10001 h 10001"/>
              <a:gd name="connsiteX5" fmla="*/ 896 w 10000"/>
              <a:gd name="connsiteY5" fmla="*/ 10001 h 10001"/>
              <a:gd name="connsiteX6" fmla="*/ 0 w 10000"/>
              <a:gd name="connsiteY6" fmla="*/ 4943 h 10001"/>
              <a:gd name="connsiteX0" fmla="*/ 0 w 10524"/>
              <a:gd name="connsiteY0" fmla="*/ 4943 h 10001"/>
              <a:gd name="connsiteX1" fmla="*/ 910 w 10524"/>
              <a:gd name="connsiteY1" fmla="*/ 0 h 10001"/>
              <a:gd name="connsiteX2" fmla="*/ 9271 w 10524"/>
              <a:gd name="connsiteY2" fmla="*/ 1 h 10001"/>
              <a:gd name="connsiteX3" fmla="*/ 10524 w 10524"/>
              <a:gd name="connsiteY3" fmla="*/ 5313 h 10001"/>
              <a:gd name="connsiteX4" fmla="*/ 9242 w 10524"/>
              <a:gd name="connsiteY4" fmla="*/ 10001 h 10001"/>
              <a:gd name="connsiteX5" fmla="*/ 896 w 10524"/>
              <a:gd name="connsiteY5" fmla="*/ 10001 h 10001"/>
              <a:gd name="connsiteX6" fmla="*/ 0 w 10524"/>
              <a:gd name="connsiteY6" fmla="*/ 4943 h 10001"/>
              <a:gd name="connsiteX0" fmla="*/ 0 w 11092"/>
              <a:gd name="connsiteY0" fmla="*/ 5128 h 10001"/>
              <a:gd name="connsiteX1" fmla="*/ 1478 w 11092"/>
              <a:gd name="connsiteY1" fmla="*/ 0 h 10001"/>
              <a:gd name="connsiteX2" fmla="*/ 9839 w 11092"/>
              <a:gd name="connsiteY2" fmla="*/ 1 h 10001"/>
              <a:gd name="connsiteX3" fmla="*/ 11092 w 11092"/>
              <a:gd name="connsiteY3" fmla="*/ 5313 h 10001"/>
              <a:gd name="connsiteX4" fmla="*/ 9810 w 11092"/>
              <a:gd name="connsiteY4" fmla="*/ 10001 h 10001"/>
              <a:gd name="connsiteX5" fmla="*/ 1464 w 11092"/>
              <a:gd name="connsiteY5" fmla="*/ 10001 h 10001"/>
              <a:gd name="connsiteX6" fmla="*/ 0 w 11092"/>
              <a:gd name="connsiteY6" fmla="*/ 5128 h 10001"/>
              <a:gd name="connsiteX0" fmla="*/ 0 w 11068"/>
              <a:gd name="connsiteY0" fmla="*/ 5128 h 10001"/>
              <a:gd name="connsiteX1" fmla="*/ 1478 w 11068"/>
              <a:gd name="connsiteY1" fmla="*/ 0 h 10001"/>
              <a:gd name="connsiteX2" fmla="*/ 9839 w 11068"/>
              <a:gd name="connsiteY2" fmla="*/ 1 h 10001"/>
              <a:gd name="connsiteX3" fmla="*/ 11068 w 11068"/>
              <a:gd name="connsiteY3" fmla="*/ 4906 h 10001"/>
              <a:gd name="connsiteX4" fmla="*/ 9810 w 11068"/>
              <a:gd name="connsiteY4" fmla="*/ 10001 h 10001"/>
              <a:gd name="connsiteX5" fmla="*/ 1464 w 11068"/>
              <a:gd name="connsiteY5" fmla="*/ 10001 h 10001"/>
              <a:gd name="connsiteX6" fmla="*/ 0 w 11068"/>
              <a:gd name="connsiteY6" fmla="*/ 5128 h 10001"/>
              <a:gd name="connsiteX0" fmla="*/ 0 w 11092"/>
              <a:gd name="connsiteY0" fmla="*/ 4924 h 10001"/>
              <a:gd name="connsiteX1" fmla="*/ 1502 w 11092"/>
              <a:gd name="connsiteY1" fmla="*/ 0 h 10001"/>
              <a:gd name="connsiteX2" fmla="*/ 9863 w 11092"/>
              <a:gd name="connsiteY2" fmla="*/ 1 h 10001"/>
              <a:gd name="connsiteX3" fmla="*/ 11092 w 11092"/>
              <a:gd name="connsiteY3" fmla="*/ 4906 h 10001"/>
              <a:gd name="connsiteX4" fmla="*/ 9834 w 11092"/>
              <a:gd name="connsiteY4" fmla="*/ 10001 h 10001"/>
              <a:gd name="connsiteX5" fmla="*/ 1488 w 11092"/>
              <a:gd name="connsiteY5" fmla="*/ 10001 h 10001"/>
              <a:gd name="connsiteX6" fmla="*/ 0 w 11092"/>
              <a:gd name="connsiteY6" fmla="*/ 4924 h 1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2" h="10001">
                <a:moveTo>
                  <a:pt x="0" y="4924"/>
                </a:moveTo>
                <a:lnTo>
                  <a:pt x="1502" y="0"/>
                </a:lnTo>
                <a:lnTo>
                  <a:pt x="9863" y="1"/>
                </a:lnTo>
                <a:lnTo>
                  <a:pt x="11092" y="4906"/>
                </a:lnTo>
                <a:lnTo>
                  <a:pt x="9834" y="10001"/>
                </a:lnTo>
                <a:lnTo>
                  <a:pt x="1488" y="10001"/>
                </a:lnTo>
                <a:lnTo>
                  <a:pt x="0" y="4924"/>
                </a:lnTo>
                <a:close/>
              </a:path>
            </a:pathLst>
          </a:custGeom>
          <a:gradFill>
            <a:gsLst>
              <a:gs pos="73000">
                <a:srgbClr val="0066FF"/>
              </a:gs>
              <a:gs pos="0">
                <a:srgbClr val="BD0DFF"/>
              </a:gs>
            </a:gsLst>
            <a:path path="circle">
              <a:fillToRect l="100000" b="100000"/>
            </a:path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0" name="#sl-pollquestion()">
            <a:extLst>
              <a:ext uri="{FF2B5EF4-FFF2-40B4-BE49-F238E27FC236}">
                <a16:creationId xmlns:a16="http://schemas.microsoft.com/office/drawing/2014/main" xmlns="" id="{7AFC2D58-C574-7342-A4B8-47C730861369}"/>
              </a:ext>
            </a:extLst>
          </p:cNvPr>
          <p:cNvSpPr txBox="1"/>
          <p:nvPr/>
        </p:nvSpPr>
        <p:spPr>
          <a:xfrm>
            <a:off x="7561573" y="4899245"/>
            <a:ext cx="2124221" cy="733941"/>
          </a:xfrm>
          <a:prstGeom prst="rect">
            <a:avLst/>
          </a:prstGeom>
          <a:noFill/>
        </p:spPr>
        <p:txBody>
          <a:bodyPr wrap="square" rtlCol="0" anchor="ctr" anchorCtr="0">
            <a:normAutofit fontScale="70000" lnSpcReduction="20000"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Identity proof, address proof, and security pledge form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1" name="#sl-pollquestion()">
            <a:extLst>
              <a:ext uri="{FF2B5EF4-FFF2-40B4-BE49-F238E27FC236}">
                <a16:creationId xmlns:a16="http://schemas.microsoft.com/office/drawing/2014/main" xmlns="" id="{6AB06E8C-7AA9-2F4C-B523-1FE4D318A697}"/>
              </a:ext>
            </a:extLst>
          </p:cNvPr>
          <p:cNvSpPr txBox="1"/>
          <p:nvPr/>
        </p:nvSpPr>
        <p:spPr>
          <a:xfrm>
            <a:off x="6988283" y="4899245"/>
            <a:ext cx="474816" cy="733941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p:txBody>
      </p:sp>
      <p:sp>
        <p:nvSpPr>
          <p:cNvPr id="37" name="Rectángulo redondeado 36">
            <a:extLst>
              <a:ext uri="{FF2B5EF4-FFF2-40B4-BE49-F238E27FC236}">
                <a16:creationId xmlns:a16="http://schemas.microsoft.com/office/drawing/2014/main" xmlns="" id="{4E4F740E-9FA0-544D-9C48-FF40555CCD1B}"/>
              </a:ext>
            </a:extLst>
          </p:cNvPr>
          <p:cNvSpPr/>
          <p:nvPr/>
        </p:nvSpPr>
        <p:spPr>
          <a:xfrm>
            <a:off x="9685794" y="382854"/>
            <a:ext cx="1916456" cy="650419"/>
          </a:xfrm>
          <a:prstGeom prst="roundRect">
            <a:avLst/>
          </a:prstGeom>
          <a:gradFill flip="none" rotWithShape="1">
            <a:gsLst>
              <a:gs pos="99000">
                <a:srgbClr val="BD0DFF"/>
              </a:gs>
              <a:gs pos="47000">
                <a:srgbClr val="0053FF"/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600" b="1" dirty="0"/>
              <a:t>  </a:t>
            </a:r>
            <a:r>
              <a:rPr lang="es-ES" sz="1600" b="1" dirty="0" smtClean="0"/>
              <a:t>10 </a:t>
            </a:r>
            <a:r>
              <a:rPr lang="es-ES" sz="1600" b="1" dirty="0" err="1"/>
              <a:t>Points</a:t>
            </a:r>
            <a:endParaRPr lang="es-ES" sz="1600" b="1" dirty="0"/>
          </a:p>
        </p:txBody>
      </p:sp>
      <p:sp>
        <p:nvSpPr>
          <p:cNvPr id="45" name="Forma libre 44">
            <a:extLst>
              <a:ext uri="{FF2B5EF4-FFF2-40B4-BE49-F238E27FC236}">
                <a16:creationId xmlns:a16="http://schemas.microsoft.com/office/drawing/2014/main" xmlns="" id="{B4655D22-7350-DE4D-A43F-D63F713602A2}"/>
              </a:ext>
            </a:extLst>
          </p:cNvPr>
          <p:cNvSpPr/>
          <p:nvPr/>
        </p:nvSpPr>
        <p:spPr>
          <a:xfrm>
            <a:off x="11177054" y="530739"/>
            <a:ext cx="271701" cy="354647"/>
          </a:xfrm>
          <a:custGeom>
            <a:avLst/>
            <a:gdLst>
              <a:gd name="connsiteX0" fmla="*/ 5249990 w 5247409"/>
              <a:gd name="connsiteY0" fmla="*/ 3266694 h 6849340"/>
              <a:gd name="connsiteX1" fmla="*/ 3719565 w 5247409"/>
              <a:gd name="connsiteY1" fmla="*/ 2394204 h 6849340"/>
              <a:gd name="connsiteX2" fmla="*/ 3069553 w 5247409"/>
              <a:gd name="connsiteY2" fmla="*/ 2479713 h 6849340"/>
              <a:gd name="connsiteX3" fmla="*/ 3069553 w 5247409"/>
              <a:gd name="connsiteY3" fmla="*/ 1813075 h 6849340"/>
              <a:gd name="connsiteX4" fmla="*/ 3069553 w 5247409"/>
              <a:gd name="connsiteY4" fmla="*/ 1787739 h 6849340"/>
              <a:gd name="connsiteX5" fmla="*/ 3069553 w 5247409"/>
              <a:gd name="connsiteY5" fmla="*/ 1762402 h 6849340"/>
              <a:gd name="connsiteX6" fmla="*/ 3069553 w 5247409"/>
              <a:gd name="connsiteY6" fmla="*/ 872490 h 6849340"/>
              <a:gd name="connsiteX7" fmla="*/ 1539136 w 5247409"/>
              <a:gd name="connsiteY7" fmla="*/ 0 h 6849340"/>
              <a:gd name="connsiteX8" fmla="*/ 0 w 5247409"/>
              <a:gd name="connsiteY8" fmla="*/ 872490 h 6849340"/>
              <a:gd name="connsiteX9" fmla="*/ 0 w 5247409"/>
              <a:gd name="connsiteY9" fmla="*/ 1744980 h 6849340"/>
              <a:gd name="connsiteX10" fmla="*/ 0 w 5247409"/>
              <a:gd name="connsiteY10" fmla="*/ 1770317 h 6849340"/>
              <a:gd name="connsiteX11" fmla="*/ 0 w 5247409"/>
              <a:gd name="connsiteY11" fmla="*/ 1795653 h 6849340"/>
              <a:gd name="connsiteX12" fmla="*/ 0 w 5247409"/>
              <a:gd name="connsiteY12" fmla="*/ 2668143 h 6849340"/>
              <a:gd name="connsiteX13" fmla="*/ 0 w 5247409"/>
              <a:gd name="connsiteY13" fmla="*/ 2693480 h 6849340"/>
              <a:gd name="connsiteX14" fmla="*/ 0 w 5247409"/>
              <a:gd name="connsiteY14" fmla="*/ 2718816 h 6849340"/>
              <a:gd name="connsiteX15" fmla="*/ 0 w 5247409"/>
              <a:gd name="connsiteY15" fmla="*/ 3591306 h 6849340"/>
              <a:gd name="connsiteX16" fmla="*/ 0 w 5247409"/>
              <a:gd name="connsiteY16" fmla="*/ 3616643 h 6849340"/>
              <a:gd name="connsiteX17" fmla="*/ 0 w 5247409"/>
              <a:gd name="connsiteY17" fmla="*/ 3641979 h 6849340"/>
              <a:gd name="connsiteX18" fmla="*/ 0 w 5247409"/>
              <a:gd name="connsiteY18" fmla="*/ 4522384 h 6849340"/>
              <a:gd name="connsiteX19" fmla="*/ 1530425 w 5247409"/>
              <a:gd name="connsiteY19" fmla="*/ 5394874 h 6849340"/>
              <a:gd name="connsiteX20" fmla="*/ 2180437 w 5247409"/>
              <a:gd name="connsiteY20" fmla="*/ 5318076 h 6849340"/>
              <a:gd name="connsiteX21" fmla="*/ 2180437 w 5247409"/>
              <a:gd name="connsiteY21" fmla="*/ 5984714 h 6849340"/>
              <a:gd name="connsiteX22" fmla="*/ 3710862 w 5247409"/>
              <a:gd name="connsiteY22" fmla="*/ 6857204 h 6849340"/>
              <a:gd name="connsiteX23" fmla="*/ 5241288 w 5247409"/>
              <a:gd name="connsiteY23" fmla="*/ 5984714 h 6849340"/>
              <a:gd name="connsiteX24" fmla="*/ 5241288 w 5247409"/>
              <a:gd name="connsiteY24" fmla="*/ 5113808 h 6849340"/>
              <a:gd name="connsiteX25" fmla="*/ 5241288 w 5247409"/>
              <a:gd name="connsiteY25" fmla="*/ 5088472 h 6849340"/>
              <a:gd name="connsiteX26" fmla="*/ 5241288 w 5247409"/>
              <a:gd name="connsiteY26" fmla="*/ 5063135 h 6849340"/>
              <a:gd name="connsiteX27" fmla="*/ 5241288 w 5247409"/>
              <a:gd name="connsiteY27" fmla="*/ 4190645 h 6849340"/>
              <a:gd name="connsiteX28" fmla="*/ 5241288 w 5247409"/>
              <a:gd name="connsiteY28" fmla="*/ 4165309 h 6849340"/>
              <a:gd name="connsiteX29" fmla="*/ 5241288 w 5247409"/>
              <a:gd name="connsiteY29" fmla="*/ 4139972 h 6849340"/>
              <a:gd name="connsiteX30" fmla="*/ 5241288 w 5247409"/>
              <a:gd name="connsiteY30" fmla="*/ 3266694 h 6849340"/>
              <a:gd name="connsiteX31" fmla="*/ 5249990 w 5247409"/>
              <a:gd name="connsiteY31" fmla="*/ 3266694 h 6849340"/>
              <a:gd name="connsiteX32" fmla="*/ 402206 w 5247409"/>
              <a:gd name="connsiteY32" fmla="*/ 1471041 h 6849340"/>
              <a:gd name="connsiteX33" fmla="*/ 436254 w 5247409"/>
              <a:gd name="connsiteY33" fmla="*/ 1488463 h 6849340"/>
              <a:gd name="connsiteX34" fmla="*/ 555801 w 5247409"/>
              <a:gd name="connsiteY34" fmla="*/ 1548635 h 6849340"/>
              <a:gd name="connsiteX35" fmla="*/ 555801 w 5247409"/>
              <a:gd name="connsiteY35" fmla="*/ 1548635 h 6849340"/>
              <a:gd name="connsiteX36" fmla="*/ 684060 w 5247409"/>
              <a:gd name="connsiteY36" fmla="*/ 1600096 h 6849340"/>
              <a:gd name="connsiteX37" fmla="*/ 726809 w 5247409"/>
              <a:gd name="connsiteY37" fmla="*/ 1617518 h 6849340"/>
              <a:gd name="connsiteX38" fmla="*/ 821029 w 5247409"/>
              <a:gd name="connsiteY38" fmla="*/ 1651566 h 6849340"/>
              <a:gd name="connsiteX39" fmla="*/ 881201 w 5247409"/>
              <a:gd name="connsiteY39" fmla="*/ 1668988 h 6849340"/>
              <a:gd name="connsiteX40" fmla="*/ 975421 w 5247409"/>
              <a:gd name="connsiteY40" fmla="*/ 1694324 h 6849340"/>
              <a:gd name="connsiteX41" fmla="*/ 1035593 w 5247409"/>
              <a:gd name="connsiteY41" fmla="*/ 1703035 h 6849340"/>
              <a:gd name="connsiteX42" fmla="*/ 1138515 w 5247409"/>
              <a:gd name="connsiteY42" fmla="*/ 1720458 h 6849340"/>
              <a:gd name="connsiteX43" fmla="*/ 1198687 w 5247409"/>
              <a:gd name="connsiteY43" fmla="*/ 1729169 h 6849340"/>
              <a:gd name="connsiteX44" fmla="*/ 1309532 w 5247409"/>
              <a:gd name="connsiteY44" fmla="*/ 1737880 h 6849340"/>
              <a:gd name="connsiteX45" fmla="*/ 1360993 w 5247409"/>
              <a:gd name="connsiteY45" fmla="*/ 1746591 h 6849340"/>
              <a:gd name="connsiteX46" fmla="*/ 1532010 w 5247409"/>
              <a:gd name="connsiteY46" fmla="*/ 1755302 h 6849340"/>
              <a:gd name="connsiteX47" fmla="*/ 1703027 w 5247409"/>
              <a:gd name="connsiteY47" fmla="*/ 1746591 h 6849340"/>
              <a:gd name="connsiteX48" fmla="*/ 1754488 w 5247409"/>
              <a:gd name="connsiteY48" fmla="*/ 1737880 h 6849340"/>
              <a:gd name="connsiteX49" fmla="*/ 1865333 w 5247409"/>
              <a:gd name="connsiteY49" fmla="*/ 1729169 h 6849340"/>
              <a:gd name="connsiteX50" fmla="*/ 1925505 w 5247409"/>
              <a:gd name="connsiteY50" fmla="*/ 1720458 h 6849340"/>
              <a:gd name="connsiteX51" fmla="*/ 2028427 w 5247409"/>
              <a:gd name="connsiteY51" fmla="*/ 1703035 h 6849340"/>
              <a:gd name="connsiteX52" fmla="*/ 2088599 w 5247409"/>
              <a:gd name="connsiteY52" fmla="*/ 1694324 h 6849340"/>
              <a:gd name="connsiteX53" fmla="*/ 2182818 w 5247409"/>
              <a:gd name="connsiteY53" fmla="*/ 1668988 h 6849340"/>
              <a:gd name="connsiteX54" fmla="*/ 2242991 w 5247409"/>
              <a:gd name="connsiteY54" fmla="*/ 1651566 h 6849340"/>
              <a:gd name="connsiteX55" fmla="*/ 2337210 w 5247409"/>
              <a:gd name="connsiteY55" fmla="*/ 1617518 h 6849340"/>
              <a:gd name="connsiteX56" fmla="*/ 2379960 w 5247409"/>
              <a:gd name="connsiteY56" fmla="*/ 1600096 h 6849340"/>
              <a:gd name="connsiteX57" fmla="*/ 2508218 w 5247409"/>
              <a:gd name="connsiteY57" fmla="*/ 1548635 h 6849340"/>
              <a:gd name="connsiteX58" fmla="*/ 2508218 w 5247409"/>
              <a:gd name="connsiteY58" fmla="*/ 1548635 h 6849340"/>
              <a:gd name="connsiteX59" fmla="*/ 2627766 w 5247409"/>
              <a:gd name="connsiteY59" fmla="*/ 1488463 h 6849340"/>
              <a:gd name="connsiteX60" fmla="*/ 2661813 w 5247409"/>
              <a:gd name="connsiteY60" fmla="*/ 1471041 h 6849340"/>
              <a:gd name="connsiteX61" fmla="*/ 2738611 w 5247409"/>
              <a:gd name="connsiteY61" fmla="*/ 1419580 h 6849340"/>
              <a:gd name="connsiteX62" fmla="*/ 2756033 w 5247409"/>
              <a:gd name="connsiteY62" fmla="*/ 1410869 h 6849340"/>
              <a:gd name="connsiteX63" fmla="*/ 2756033 w 5247409"/>
              <a:gd name="connsiteY63" fmla="*/ 1744192 h 6849340"/>
              <a:gd name="connsiteX64" fmla="*/ 1541509 w 5247409"/>
              <a:gd name="connsiteY64" fmla="*/ 2299993 h 6849340"/>
              <a:gd name="connsiteX65" fmla="*/ 326985 w 5247409"/>
              <a:gd name="connsiteY65" fmla="*/ 1744192 h 6849340"/>
              <a:gd name="connsiteX66" fmla="*/ 326985 w 5247409"/>
              <a:gd name="connsiteY66" fmla="*/ 1410869 h 6849340"/>
              <a:gd name="connsiteX67" fmla="*/ 344407 w 5247409"/>
              <a:gd name="connsiteY67" fmla="*/ 1419580 h 6849340"/>
              <a:gd name="connsiteX68" fmla="*/ 402206 w 5247409"/>
              <a:gd name="connsiteY68" fmla="*/ 1471041 h 6849340"/>
              <a:gd name="connsiteX69" fmla="*/ 3010177 w 5247409"/>
              <a:gd name="connsiteY69" fmla="*/ 4036262 h 6849340"/>
              <a:gd name="connsiteX70" fmla="*/ 3070349 w 5247409"/>
              <a:gd name="connsiteY70" fmla="*/ 4053684 h 6849340"/>
              <a:gd name="connsiteX71" fmla="*/ 3164569 w 5247409"/>
              <a:gd name="connsiteY71" fmla="*/ 4079021 h 6849340"/>
              <a:gd name="connsiteX72" fmla="*/ 3224741 w 5247409"/>
              <a:gd name="connsiteY72" fmla="*/ 4087732 h 6849340"/>
              <a:gd name="connsiteX73" fmla="*/ 3327663 w 5247409"/>
              <a:gd name="connsiteY73" fmla="*/ 4105154 h 6849340"/>
              <a:gd name="connsiteX74" fmla="*/ 3387835 w 5247409"/>
              <a:gd name="connsiteY74" fmla="*/ 4113865 h 6849340"/>
              <a:gd name="connsiteX75" fmla="*/ 3498680 w 5247409"/>
              <a:gd name="connsiteY75" fmla="*/ 4122576 h 6849340"/>
              <a:gd name="connsiteX76" fmla="*/ 3550141 w 5247409"/>
              <a:gd name="connsiteY76" fmla="*/ 4131287 h 6849340"/>
              <a:gd name="connsiteX77" fmla="*/ 3721158 w 5247409"/>
              <a:gd name="connsiteY77" fmla="*/ 4139998 h 6849340"/>
              <a:gd name="connsiteX78" fmla="*/ 3892175 w 5247409"/>
              <a:gd name="connsiteY78" fmla="*/ 4131287 h 6849340"/>
              <a:gd name="connsiteX79" fmla="*/ 3943636 w 5247409"/>
              <a:gd name="connsiteY79" fmla="*/ 4122576 h 6849340"/>
              <a:gd name="connsiteX80" fmla="*/ 4054481 w 5247409"/>
              <a:gd name="connsiteY80" fmla="*/ 4113865 h 6849340"/>
              <a:gd name="connsiteX81" fmla="*/ 4114653 w 5247409"/>
              <a:gd name="connsiteY81" fmla="*/ 4105154 h 6849340"/>
              <a:gd name="connsiteX82" fmla="*/ 4217575 w 5247409"/>
              <a:gd name="connsiteY82" fmla="*/ 4087732 h 6849340"/>
              <a:gd name="connsiteX83" fmla="*/ 4277747 w 5247409"/>
              <a:gd name="connsiteY83" fmla="*/ 4079021 h 6849340"/>
              <a:gd name="connsiteX84" fmla="*/ 4371966 w 5247409"/>
              <a:gd name="connsiteY84" fmla="*/ 4053684 h 6849340"/>
              <a:gd name="connsiteX85" fmla="*/ 4432139 w 5247409"/>
              <a:gd name="connsiteY85" fmla="*/ 4036262 h 6849340"/>
              <a:gd name="connsiteX86" fmla="*/ 4526358 w 5247409"/>
              <a:gd name="connsiteY86" fmla="*/ 4002215 h 6849340"/>
              <a:gd name="connsiteX87" fmla="*/ 4569117 w 5247409"/>
              <a:gd name="connsiteY87" fmla="*/ 3984793 h 6849340"/>
              <a:gd name="connsiteX88" fmla="*/ 4697375 w 5247409"/>
              <a:gd name="connsiteY88" fmla="*/ 3933332 h 6849340"/>
              <a:gd name="connsiteX89" fmla="*/ 4697375 w 5247409"/>
              <a:gd name="connsiteY89" fmla="*/ 3933332 h 6849340"/>
              <a:gd name="connsiteX90" fmla="*/ 4816931 w 5247409"/>
              <a:gd name="connsiteY90" fmla="*/ 3873160 h 6849340"/>
              <a:gd name="connsiteX91" fmla="*/ 4850979 w 5247409"/>
              <a:gd name="connsiteY91" fmla="*/ 3855738 h 6849340"/>
              <a:gd name="connsiteX92" fmla="*/ 4927777 w 5247409"/>
              <a:gd name="connsiteY92" fmla="*/ 3804276 h 6849340"/>
              <a:gd name="connsiteX93" fmla="*/ 4945198 w 5247409"/>
              <a:gd name="connsiteY93" fmla="*/ 3795565 h 6849340"/>
              <a:gd name="connsiteX94" fmla="*/ 4945198 w 5247409"/>
              <a:gd name="connsiteY94" fmla="*/ 4128888 h 6849340"/>
              <a:gd name="connsiteX95" fmla="*/ 3730674 w 5247409"/>
              <a:gd name="connsiteY95" fmla="*/ 4684689 h 6849340"/>
              <a:gd name="connsiteX96" fmla="*/ 2943693 w 5247409"/>
              <a:gd name="connsiteY96" fmla="*/ 4547720 h 6849340"/>
              <a:gd name="connsiteX97" fmla="*/ 2934982 w 5247409"/>
              <a:gd name="connsiteY97" fmla="*/ 4539009 h 6849340"/>
              <a:gd name="connsiteX98" fmla="*/ 2516150 w 5247409"/>
              <a:gd name="connsiteY98" fmla="*/ 4179561 h 6849340"/>
              <a:gd name="connsiteX99" fmla="*/ 2516150 w 5247409"/>
              <a:gd name="connsiteY99" fmla="*/ 4170850 h 6849340"/>
              <a:gd name="connsiteX100" fmla="*/ 2516150 w 5247409"/>
              <a:gd name="connsiteY100" fmla="*/ 4145514 h 6849340"/>
              <a:gd name="connsiteX101" fmla="*/ 2516150 w 5247409"/>
              <a:gd name="connsiteY101" fmla="*/ 4145514 h 6849340"/>
              <a:gd name="connsiteX102" fmla="*/ 2516150 w 5247409"/>
              <a:gd name="connsiteY102" fmla="*/ 3786066 h 6849340"/>
              <a:gd name="connsiteX103" fmla="*/ 2558900 w 5247409"/>
              <a:gd name="connsiteY103" fmla="*/ 3820114 h 6849340"/>
              <a:gd name="connsiteX104" fmla="*/ 2558900 w 5247409"/>
              <a:gd name="connsiteY104" fmla="*/ 3820114 h 6849340"/>
              <a:gd name="connsiteX105" fmla="*/ 2567611 w 5247409"/>
              <a:gd name="connsiteY105" fmla="*/ 3820114 h 6849340"/>
              <a:gd name="connsiteX106" fmla="*/ 2585033 w 5247409"/>
              <a:gd name="connsiteY106" fmla="*/ 3828825 h 6849340"/>
              <a:gd name="connsiteX107" fmla="*/ 2585033 w 5247409"/>
              <a:gd name="connsiteY107" fmla="*/ 3828825 h 6849340"/>
              <a:gd name="connsiteX108" fmla="*/ 2627783 w 5247409"/>
              <a:gd name="connsiteY108" fmla="*/ 3854162 h 6849340"/>
              <a:gd name="connsiteX109" fmla="*/ 2627783 w 5247409"/>
              <a:gd name="connsiteY109" fmla="*/ 3854162 h 6849340"/>
              <a:gd name="connsiteX110" fmla="*/ 2670533 w 5247409"/>
              <a:gd name="connsiteY110" fmla="*/ 3879498 h 6849340"/>
              <a:gd name="connsiteX111" fmla="*/ 2679244 w 5247409"/>
              <a:gd name="connsiteY111" fmla="*/ 3879498 h 6849340"/>
              <a:gd name="connsiteX112" fmla="*/ 2696666 w 5247409"/>
              <a:gd name="connsiteY112" fmla="*/ 3888209 h 6849340"/>
              <a:gd name="connsiteX113" fmla="*/ 2807511 w 5247409"/>
              <a:gd name="connsiteY113" fmla="*/ 3939670 h 6849340"/>
              <a:gd name="connsiteX114" fmla="*/ 2807511 w 5247409"/>
              <a:gd name="connsiteY114" fmla="*/ 3939670 h 6849340"/>
              <a:gd name="connsiteX115" fmla="*/ 2832848 w 5247409"/>
              <a:gd name="connsiteY115" fmla="*/ 3948381 h 6849340"/>
              <a:gd name="connsiteX116" fmla="*/ 2893020 w 5247409"/>
              <a:gd name="connsiteY116" fmla="*/ 3973718 h 6849340"/>
              <a:gd name="connsiteX117" fmla="*/ 2935770 w 5247409"/>
              <a:gd name="connsiteY117" fmla="*/ 3991140 h 6849340"/>
              <a:gd name="connsiteX118" fmla="*/ 3010177 w 5247409"/>
              <a:gd name="connsiteY118" fmla="*/ 4036262 h 6849340"/>
              <a:gd name="connsiteX119" fmla="*/ 2189148 w 5247409"/>
              <a:gd name="connsiteY119" fmla="*/ 4062387 h 6849340"/>
              <a:gd name="connsiteX120" fmla="*/ 1539136 w 5247409"/>
              <a:gd name="connsiteY120" fmla="*/ 4156606 h 6849340"/>
              <a:gd name="connsiteX121" fmla="*/ 324621 w 5247409"/>
              <a:gd name="connsiteY121" fmla="*/ 3600805 h 6849340"/>
              <a:gd name="connsiteX122" fmla="*/ 324621 w 5247409"/>
              <a:gd name="connsiteY122" fmla="*/ 3267482 h 6849340"/>
              <a:gd name="connsiteX123" fmla="*/ 1539145 w 5247409"/>
              <a:gd name="connsiteY123" fmla="*/ 3600805 h 6849340"/>
              <a:gd name="connsiteX124" fmla="*/ 2189157 w 5247409"/>
              <a:gd name="connsiteY124" fmla="*/ 3524008 h 6849340"/>
              <a:gd name="connsiteX125" fmla="*/ 2189148 w 5247409"/>
              <a:gd name="connsiteY125" fmla="*/ 4062387 h 6849340"/>
              <a:gd name="connsiteX126" fmla="*/ 2189148 w 5247409"/>
              <a:gd name="connsiteY126" fmla="*/ 4062387 h 6849340"/>
              <a:gd name="connsiteX127" fmla="*/ 4934089 w 5247409"/>
              <a:gd name="connsiteY127" fmla="*/ 5062347 h 6849340"/>
              <a:gd name="connsiteX128" fmla="*/ 3719565 w 5247409"/>
              <a:gd name="connsiteY128" fmla="*/ 5618148 h 6849340"/>
              <a:gd name="connsiteX129" fmla="*/ 2505041 w 5247409"/>
              <a:gd name="connsiteY129" fmla="*/ 5087684 h 6849340"/>
              <a:gd name="connsiteX130" fmla="*/ 2505041 w 5247409"/>
              <a:gd name="connsiteY130" fmla="*/ 5087684 h 6849340"/>
              <a:gd name="connsiteX131" fmla="*/ 2505041 w 5247409"/>
              <a:gd name="connsiteY131" fmla="*/ 4728236 h 6849340"/>
              <a:gd name="connsiteX132" fmla="*/ 2736229 w 5247409"/>
              <a:gd name="connsiteY132" fmla="*/ 4865206 h 6849340"/>
              <a:gd name="connsiteX133" fmla="*/ 2736229 w 5247409"/>
              <a:gd name="connsiteY133" fmla="*/ 4865206 h 6849340"/>
              <a:gd name="connsiteX134" fmla="*/ 2778979 w 5247409"/>
              <a:gd name="connsiteY134" fmla="*/ 4882628 h 6849340"/>
              <a:gd name="connsiteX135" fmla="*/ 2804316 w 5247409"/>
              <a:gd name="connsiteY135" fmla="*/ 4891339 h 6849340"/>
              <a:gd name="connsiteX136" fmla="*/ 3719565 w 5247409"/>
              <a:gd name="connsiteY136" fmla="*/ 5062356 h 6849340"/>
              <a:gd name="connsiteX137" fmla="*/ 4934089 w 5247409"/>
              <a:gd name="connsiteY137" fmla="*/ 4729033 h 6849340"/>
              <a:gd name="connsiteX138" fmla="*/ 4934089 w 5247409"/>
              <a:gd name="connsiteY138" fmla="*/ 5062347 h 6849340"/>
              <a:gd name="connsiteX139" fmla="*/ 2299993 w 5247409"/>
              <a:gd name="connsiteY139" fmla="*/ 2924669 h 6849340"/>
              <a:gd name="connsiteX140" fmla="*/ 2257243 w 5247409"/>
              <a:gd name="connsiteY140" fmla="*/ 2984841 h 6849340"/>
              <a:gd name="connsiteX141" fmla="*/ 2239821 w 5247409"/>
              <a:gd name="connsiteY141" fmla="*/ 3018888 h 6849340"/>
              <a:gd name="connsiteX142" fmla="*/ 2222399 w 5247409"/>
              <a:gd name="connsiteY142" fmla="*/ 3061638 h 6849340"/>
              <a:gd name="connsiteX143" fmla="*/ 2204977 w 5247409"/>
              <a:gd name="connsiteY143" fmla="*/ 3104388 h 6849340"/>
              <a:gd name="connsiteX144" fmla="*/ 2196266 w 5247409"/>
              <a:gd name="connsiteY144" fmla="*/ 3121810 h 6849340"/>
              <a:gd name="connsiteX145" fmla="*/ 1529628 w 5247409"/>
              <a:gd name="connsiteY145" fmla="*/ 3224732 h 6849340"/>
              <a:gd name="connsiteX146" fmla="*/ 315113 w 5247409"/>
              <a:gd name="connsiteY146" fmla="*/ 2668931 h 6849340"/>
              <a:gd name="connsiteX147" fmla="*/ 315113 w 5247409"/>
              <a:gd name="connsiteY147" fmla="*/ 2335617 h 6849340"/>
              <a:gd name="connsiteX148" fmla="*/ 1529637 w 5247409"/>
              <a:gd name="connsiteY148" fmla="*/ 2668940 h 6849340"/>
              <a:gd name="connsiteX149" fmla="*/ 2744161 w 5247409"/>
              <a:gd name="connsiteY149" fmla="*/ 2335617 h 6849340"/>
              <a:gd name="connsiteX150" fmla="*/ 2744161 w 5247409"/>
              <a:gd name="connsiteY150" fmla="*/ 2574720 h 6849340"/>
              <a:gd name="connsiteX151" fmla="*/ 2299205 w 5247409"/>
              <a:gd name="connsiteY151" fmla="*/ 2908043 h 6849340"/>
              <a:gd name="connsiteX152" fmla="*/ 2299993 w 5247409"/>
              <a:gd name="connsiteY152" fmla="*/ 2924669 h 6849340"/>
              <a:gd name="connsiteX153" fmla="*/ 4934089 w 5247409"/>
              <a:gd name="connsiteY153" fmla="*/ 3266694 h 6849340"/>
              <a:gd name="connsiteX154" fmla="*/ 3719565 w 5247409"/>
              <a:gd name="connsiteY154" fmla="*/ 3822495 h 6849340"/>
              <a:gd name="connsiteX155" fmla="*/ 2898536 w 5247409"/>
              <a:gd name="connsiteY155" fmla="*/ 3668900 h 6849340"/>
              <a:gd name="connsiteX156" fmla="*/ 2898536 w 5247409"/>
              <a:gd name="connsiteY156" fmla="*/ 3668900 h 6849340"/>
              <a:gd name="connsiteX157" fmla="*/ 2821738 w 5247409"/>
              <a:gd name="connsiteY157" fmla="*/ 3634853 h 6849340"/>
              <a:gd name="connsiteX158" fmla="*/ 2821738 w 5247409"/>
              <a:gd name="connsiteY158" fmla="*/ 3634853 h 6849340"/>
              <a:gd name="connsiteX159" fmla="*/ 2821738 w 5247409"/>
              <a:gd name="connsiteY159" fmla="*/ 3634853 h 6849340"/>
              <a:gd name="connsiteX160" fmla="*/ 2821738 w 5247409"/>
              <a:gd name="connsiteY160" fmla="*/ 3634853 h 6849340"/>
              <a:gd name="connsiteX161" fmla="*/ 2813027 w 5247409"/>
              <a:gd name="connsiteY161" fmla="*/ 3626142 h 6849340"/>
              <a:gd name="connsiteX162" fmla="*/ 2804316 w 5247409"/>
              <a:gd name="connsiteY162" fmla="*/ 3626142 h 6849340"/>
              <a:gd name="connsiteX163" fmla="*/ 2770268 w 5247409"/>
              <a:gd name="connsiteY163" fmla="*/ 3608720 h 6849340"/>
              <a:gd name="connsiteX164" fmla="*/ 2736221 w 5247409"/>
              <a:gd name="connsiteY164" fmla="*/ 3583383 h 6849340"/>
              <a:gd name="connsiteX165" fmla="*/ 2736221 w 5247409"/>
              <a:gd name="connsiteY165" fmla="*/ 3583383 h 6849340"/>
              <a:gd name="connsiteX166" fmla="*/ 2727510 w 5247409"/>
              <a:gd name="connsiteY166" fmla="*/ 3574672 h 6849340"/>
              <a:gd name="connsiteX167" fmla="*/ 2718799 w 5247409"/>
              <a:gd name="connsiteY167" fmla="*/ 3574672 h 6849340"/>
              <a:gd name="connsiteX168" fmla="*/ 2667338 w 5247409"/>
              <a:gd name="connsiteY168" fmla="*/ 3531922 h 6849340"/>
              <a:gd name="connsiteX169" fmla="*/ 2667338 w 5247409"/>
              <a:gd name="connsiteY169" fmla="*/ 3531922 h 6849340"/>
              <a:gd name="connsiteX170" fmla="*/ 2658627 w 5247409"/>
              <a:gd name="connsiteY170" fmla="*/ 3531922 h 6849340"/>
              <a:gd name="connsiteX171" fmla="*/ 2658627 w 5247409"/>
              <a:gd name="connsiteY171" fmla="*/ 3531922 h 6849340"/>
              <a:gd name="connsiteX172" fmla="*/ 2633290 w 5247409"/>
              <a:gd name="connsiteY172" fmla="*/ 3506586 h 6849340"/>
              <a:gd name="connsiteX173" fmla="*/ 2633290 w 5247409"/>
              <a:gd name="connsiteY173" fmla="*/ 3506586 h 6849340"/>
              <a:gd name="connsiteX174" fmla="*/ 2607954 w 5247409"/>
              <a:gd name="connsiteY174" fmla="*/ 3489163 h 6849340"/>
              <a:gd name="connsiteX175" fmla="*/ 2607954 w 5247409"/>
              <a:gd name="connsiteY175" fmla="*/ 3489163 h 6849340"/>
              <a:gd name="connsiteX176" fmla="*/ 2607954 w 5247409"/>
              <a:gd name="connsiteY176" fmla="*/ 3489163 h 6849340"/>
              <a:gd name="connsiteX177" fmla="*/ 2607954 w 5247409"/>
              <a:gd name="connsiteY177" fmla="*/ 3489163 h 6849340"/>
              <a:gd name="connsiteX178" fmla="*/ 2582617 w 5247409"/>
              <a:gd name="connsiteY178" fmla="*/ 3463827 h 6849340"/>
              <a:gd name="connsiteX179" fmla="*/ 2565195 w 5247409"/>
              <a:gd name="connsiteY179" fmla="*/ 3438491 h 6849340"/>
              <a:gd name="connsiteX180" fmla="*/ 2565195 w 5247409"/>
              <a:gd name="connsiteY180" fmla="*/ 3438491 h 6849340"/>
              <a:gd name="connsiteX181" fmla="*/ 2565195 w 5247409"/>
              <a:gd name="connsiteY181" fmla="*/ 3438491 h 6849340"/>
              <a:gd name="connsiteX182" fmla="*/ 2547773 w 5247409"/>
              <a:gd name="connsiteY182" fmla="*/ 3413154 h 6849340"/>
              <a:gd name="connsiteX183" fmla="*/ 2530351 w 5247409"/>
              <a:gd name="connsiteY183" fmla="*/ 3387817 h 6849340"/>
              <a:gd name="connsiteX184" fmla="*/ 2530351 w 5247409"/>
              <a:gd name="connsiteY184" fmla="*/ 3387817 h 6849340"/>
              <a:gd name="connsiteX185" fmla="*/ 2505014 w 5247409"/>
              <a:gd name="connsiteY185" fmla="*/ 3293598 h 6849340"/>
              <a:gd name="connsiteX186" fmla="*/ 2505014 w 5247409"/>
              <a:gd name="connsiteY186" fmla="*/ 3293598 h 6849340"/>
              <a:gd name="connsiteX187" fmla="*/ 2505014 w 5247409"/>
              <a:gd name="connsiteY187" fmla="*/ 3293598 h 6849340"/>
              <a:gd name="connsiteX188" fmla="*/ 2505014 w 5247409"/>
              <a:gd name="connsiteY188" fmla="*/ 3276176 h 6849340"/>
              <a:gd name="connsiteX189" fmla="*/ 2505014 w 5247409"/>
              <a:gd name="connsiteY189" fmla="*/ 3276176 h 6849340"/>
              <a:gd name="connsiteX190" fmla="*/ 2505014 w 5247409"/>
              <a:gd name="connsiteY190" fmla="*/ 3276176 h 6849340"/>
              <a:gd name="connsiteX191" fmla="*/ 2513726 w 5247409"/>
              <a:gd name="connsiteY191" fmla="*/ 3216004 h 6849340"/>
              <a:gd name="connsiteX192" fmla="*/ 2513726 w 5247409"/>
              <a:gd name="connsiteY192" fmla="*/ 3216004 h 6849340"/>
              <a:gd name="connsiteX193" fmla="*/ 2966596 w 5247409"/>
              <a:gd name="connsiteY193" fmla="*/ 2856556 h 6849340"/>
              <a:gd name="connsiteX194" fmla="*/ 2975307 w 5247409"/>
              <a:gd name="connsiteY194" fmla="*/ 2856556 h 6849340"/>
              <a:gd name="connsiteX195" fmla="*/ 3727453 w 5247409"/>
              <a:gd name="connsiteY195" fmla="*/ 2728298 h 6849340"/>
              <a:gd name="connsiteX196" fmla="*/ 4934089 w 5247409"/>
              <a:gd name="connsiteY196" fmla="*/ 3266694 h 6849340"/>
              <a:gd name="connsiteX197" fmla="*/ 1530425 w 5247409"/>
              <a:gd name="connsiteY197" fmla="*/ 316698 h 6849340"/>
              <a:gd name="connsiteX198" fmla="*/ 2744949 w 5247409"/>
              <a:gd name="connsiteY198" fmla="*/ 872499 h 6849340"/>
              <a:gd name="connsiteX199" fmla="*/ 1530425 w 5247409"/>
              <a:gd name="connsiteY199" fmla="*/ 1428300 h 6849340"/>
              <a:gd name="connsiteX200" fmla="*/ 315901 w 5247409"/>
              <a:gd name="connsiteY200" fmla="*/ 872499 h 6849340"/>
              <a:gd name="connsiteX201" fmla="*/ 1530425 w 5247409"/>
              <a:gd name="connsiteY201" fmla="*/ 316698 h 6849340"/>
              <a:gd name="connsiteX202" fmla="*/ 316698 w 5247409"/>
              <a:gd name="connsiteY202" fmla="*/ 4523968 h 6849340"/>
              <a:gd name="connsiteX203" fmla="*/ 316698 w 5247409"/>
              <a:gd name="connsiteY203" fmla="*/ 4190645 h 6849340"/>
              <a:gd name="connsiteX204" fmla="*/ 1531213 w 5247409"/>
              <a:gd name="connsiteY204" fmla="*/ 4523968 h 6849340"/>
              <a:gd name="connsiteX205" fmla="*/ 2181225 w 5247409"/>
              <a:gd name="connsiteY205" fmla="*/ 4447171 h 6849340"/>
              <a:gd name="connsiteX206" fmla="*/ 2181225 w 5247409"/>
              <a:gd name="connsiteY206" fmla="*/ 4994261 h 6849340"/>
              <a:gd name="connsiteX207" fmla="*/ 1531213 w 5247409"/>
              <a:gd name="connsiteY207" fmla="*/ 5088480 h 6849340"/>
              <a:gd name="connsiteX208" fmla="*/ 316698 w 5247409"/>
              <a:gd name="connsiteY208" fmla="*/ 4523968 h 6849340"/>
              <a:gd name="connsiteX209" fmla="*/ 4934089 w 5247409"/>
              <a:gd name="connsiteY209" fmla="*/ 5986298 h 6849340"/>
              <a:gd name="connsiteX210" fmla="*/ 3719565 w 5247409"/>
              <a:gd name="connsiteY210" fmla="*/ 6542099 h 6849340"/>
              <a:gd name="connsiteX211" fmla="*/ 2505041 w 5247409"/>
              <a:gd name="connsiteY211" fmla="*/ 5986298 h 6849340"/>
              <a:gd name="connsiteX212" fmla="*/ 2505041 w 5247409"/>
              <a:gd name="connsiteY212" fmla="*/ 5652975 h 6849340"/>
              <a:gd name="connsiteX213" fmla="*/ 3719565 w 5247409"/>
              <a:gd name="connsiteY213" fmla="*/ 5986298 h 6849340"/>
              <a:gd name="connsiteX214" fmla="*/ 4934089 w 5247409"/>
              <a:gd name="connsiteY214" fmla="*/ 5652975 h 6849340"/>
              <a:gd name="connsiteX215" fmla="*/ 4934089 w 5247409"/>
              <a:gd name="connsiteY215" fmla="*/ 5986298 h 6849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</a:cxnLst>
            <a:rect l="l" t="t" r="r" b="b"/>
            <a:pathLst>
              <a:path w="5247409" h="6849340">
                <a:moveTo>
                  <a:pt x="5249990" y="3266694"/>
                </a:moveTo>
                <a:cubicBezTo>
                  <a:pt x="5249990" y="2778988"/>
                  <a:pt x="4574641" y="2394204"/>
                  <a:pt x="3719565" y="2394204"/>
                </a:cubicBezTo>
                <a:cubicBezTo>
                  <a:pt x="3480461" y="2394204"/>
                  <a:pt x="3266694" y="2419541"/>
                  <a:pt x="3069553" y="2479713"/>
                </a:cubicBezTo>
                <a:lnTo>
                  <a:pt x="3069553" y="1813075"/>
                </a:lnTo>
                <a:cubicBezTo>
                  <a:pt x="3069553" y="1804364"/>
                  <a:pt x="3069553" y="1795653"/>
                  <a:pt x="3069553" y="1787739"/>
                </a:cubicBezTo>
                <a:cubicBezTo>
                  <a:pt x="3069553" y="1779028"/>
                  <a:pt x="3069553" y="1770317"/>
                  <a:pt x="3069553" y="1762402"/>
                </a:cubicBezTo>
                <a:lnTo>
                  <a:pt x="3069553" y="872490"/>
                </a:lnTo>
                <a:cubicBezTo>
                  <a:pt x="3069553" y="384784"/>
                  <a:pt x="2394204" y="0"/>
                  <a:pt x="1539136" y="0"/>
                </a:cubicBezTo>
                <a:cubicBezTo>
                  <a:pt x="675349" y="0"/>
                  <a:pt x="0" y="384784"/>
                  <a:pt x="0" y="872490"/>
                </a:cubicBezTo>
                <a:lnTo>
                  <a:pt x="0" y="1744980"/>
                </a:lnTo>
                <a:cubicBezTo>
                  <a:pt x="0" y="1753691"/>
                  <a:pt x="0" y="1762402"/>
                  <a:pt x="0" y="1770317"/>
                </a:cubicBezTo>
                <a:cubicBezTo>
                  <a:pt x="0" y="1779028"/>
                  <a:pt x="0" y="1787739"/>
                  <a:pt x="0" y="1795653"/>
                </a:cubicBezTo>
                <a:lnTo>
                  <a:pt x="0" y="2668143"/>
                </a:lnTo>
                <a:cubicBezTo>
                  <a:pt x="0" y="2676854"/>
                  <a:pt x="0" y="2685565"/>
                  <a:pt x="0" y="2693480"/>
                </a:cubicBezTo>
                <a:cubicBezTo>
                  <a:pt x="0" y="2701394"/>
                  <a:pt x="0" y="2710902"/>
                  <a:pt x="0" y="2718816"/>
                </a:cubicBezTo>
                <a:lnTo>
                  <a:pt x="0" y="3591306"/>
                </a:lnTo>
                <a:cubicBezTo>
                  <a:pt x="0" y="3600017"/>
                  <a:pt x="0" y="3608728"/>
                  <a:pt x="0" y="3616643"/>
                </a:cubicBezTo>
                <a:cubicBezTo>
                  <a:pt x="0" y="3624557"/>
                  <a:pt x="0" y="3634065"/>
                  <a:pt x="0" y="3641979"/>
                </a:cubicBezTo>
                <a:lnTo>
                  <a:pt x="0" y="4522384"/>
                </a:lnTo>
                <a:cubicBezTo>
                  <a:pt x="0" y="5010090"/>
                  <a:pt x="675349" y="5394874"/>
                  <a:pt x="1530425" y="5394874"/>
                </a:cubicBezTo>
                <a:cubicBezTo>
                  <a:pt x="1761614" y="5394874"/>
                  <a:pt x="1983295" y="5369537"/>
                  <a:pt x="2180437" y="5318076"/>
                </a:cubicBezTo>
                <a:lnTo>
                  <a:pt x="2180437" y="5984714"/>
                </a:lnTo>
                <a:cubicBezTo>
                  <a:pt x="2180437" y="6472420"/>
                  <a:pt x="2855786" y="6857204"/>
                  <a:pt x="3710862" y="6857204"/>
                </a:cubicBezTo>
                <a:cubicBezTo>
                  <a:pt x="4565939" y="6857204"/>
                  <a:pt x="5241288" y="6472420"/>
                  <a:pt x="5241288" y="5984714"/>
                </a:cubicBezTo>
                <a:lnTo>
                  <a:pt x="5241288" y="5113808"/>
                </a:lnTo>
                <a:cubicBezTo>
                  <a:pt x="5241288" y="5105097"/>
                  <a:pt x="5241288" y="5096386"/>
                  <a:pt x="5241288" y="5088472"/>
                </a:cubicBezTo>
                <a:cubicBezTo>
                  <a:pt x="5241288" y="5079760"/>
                  <a:pt x="5241288" y="5071050"/>
                  <a:pt x="5241288" y="5063135"/>
                </a:cubicBezTo>
                <a:lnTo>
                  <a:pt x="5241288" y="4190645"/>
                </a:lnTo>
                <a:cubicBezTo>
                  <a:pt x="5241288" y="4181934"/>
                  <a:pt x="5241288" y="4173223"/>
                  <a:pt x="5241288" y="4165309"/>
                </a:cubicBezTo>
                <a:cubicBezTo>
                  <a:pt x="5241288" y="4156598"/>
                  <a:pt x="5241288" y="4147886"/>
                  <a:pt x="5241288" y="4139972"/>
                </a:cubicBezTo>
                <a:lnTo>
                  <a:pt x="5241288" y="3266694"/>
                </a:lnTo>
                <a:lnTo>
                  <a:pt x="5249990" y="3266694"/>
                </a:lnTo>
                <a:close/>
                <a:moveTo>
                  <a:pt x="402206" y="1471041"/>
                </a:moveTo>
                <a:cubicBezTo>
                  <a:pt x="410917" y="1479752"/>
                  <a:pt x="427543" y="1488463"/>
                  <a:pt x="436254" y="1488463"/>
                </a:cubicBezTo>
                <a:cubicBezTo>
                  <a:pt x="470301" y="1513800"/>
                  <a:pt x="513051" y="1531213"/>
                  <a:pt x="555801" y="1548635"/>
                </a:cubicBezTo>
                <a:lnTo>
                  <a:pt x="555801" y="1548635"/>
                </a:lnTo>
                <a:cubicBezTo>
                  <a:pt x="598551" y="1566057"/>
                  <a:pt x="641310" y="1582683"/>
                  <a:pt x="684060" y="1600096"/>
                </a:cubicBezTo>
                <a:cubicBezTo>
                  <a:pt x="701482" y="1608807"/>
                  <a:pt x="718107" y="1608807"/>
                  <a:pt x="726809" y="1617518"/>
                </a:cubicBezTo>
                <a:cubicBezTo>
                  <a:pt x="760857" y="1626229"/>
                  <a:pt x="786982" y="1634940"/>
                  <a:pt x="821029" y="1651566"/>
                </a:cubicBezTo>
                <a:cubicBezTo>
                  <a:pt x="838451" y="1660277"/>
                  <a:pt x="855077" y="1660277"/>
                  <a:pt x="881201" y="1668988"/>
                </a:cubicBezTo>
                <a:cubicBezTo>
                  <a:pt x="915249" y="1677699"/>
                  <a:pt x="941373" y="1686410"/>
                  <a:pt x="975421" y="1694324"/>
                </a:cubicBezTo>
                <a:cubicBezTo>
                  <a:pt x="992843" y="1703035"/>
                  <a:pt x="1018171" y="1703035"/>
                  <a:pt x="1035593" y="1703035"/>
                </a:cubicBezTo>
                <a:cubicBezTo>
                  <a:pt x="1069640" y="1711747"/>
                  <a:pt x="1103679" y="1711747"/>
                  <a:pt x="1138515" y="1720458"/>
                </a:cubicBezTo>
                <a:cubicBezTo>
                  <a:pt x="1155937" y="1720458"/>
                  <a:pt x="1181265" y="1729169"/>
                  <a:pt x="1198687" y="1729169"/>
                </a:cubicBezTo>
                <a:cubicBezTo>
                  <a:pt x="1232734" y="1737880"/>
                  <a:pt x="1275484" y="1737880"/>
                  <a:pt x="1309532" y="1737880"/>
                </a:cubicBezTo>
                <a:cubicBezTo>
                  <a:pt x="1326954" y="1737880"/>
                  <a:pt x="1343579" y="1737880"/>
                  <a:pt x="1360993" y="1746591"/>
                </a:cubicBezTo>
                <a:cubicBezTo>
                  <a:pt x="1421165" y="1746591"/>
                  <a:pt x="1471838" y="1755302"/>
                  <a:pt x="1532010" y="1755302"/>
                </a:cubicBezTo>
                <a:cubicBezTo>
                  <a:pt x="1592182" y="1755302"/>
                  <a:pt x="1651557" y="1755302"/>
                  <a:pt x="1703027" y="1746591"/>
                </a:cubicBezTo>
                <a:cubicBezTo>
                  <a:pt x="1720449" y="1746591"/>
                  <a:pt x="1737074" y="1746591"/>
                  <a:pt x="1754488" y="1737880"/>
                </a:cubicBezTo>
                <a:cubicBezTo>
                  <a:pt x="1788535" y="1737880"/>
                  <a:pt x="1831285" y="1729169"/>
                  <a:pt x="1865333" y="1729169"/>
                </a:cubicBezTo>
                <a:cubicBezTo>
                  <a:pt x="1882755" y="1729169"/>
                  <a:pt x="1908083" y="1720458"/>
                  <a:pt x="1925505" y="1720458"/>
                </a:cubicBezTo>
                <a:cubicBezTo>
                  <a:pt x="1959552" y="1711747"/>
                  <a:pt x="1993591" y="1711747"/>
                  <a:pt x="2028427" y="1703035"/>
                </a:cubicBezTo>
                <a:cubicBezTo>
                  <a:pt x="2045849" y="1703035"/>
                  <a:pt x="2071177" y="1694324"/>
                  <a:pt x="2088599" y="1694324"/>
                </a:cubicBezTo>
                <a:cubicBezTo>
                  <a:pt x="2122646" y="1685613"/>
                  <a:pt x="2148771" y="1676902"/>
                  <a:pt x="2182818" y="1668988"/>
                </a:cubicBezTo>
                <a:cubicBezTo>
                  <a:pt x="2200240" y="1660277"/>
                  <a:pt x="2216866" y="1660277"/>
                  <a:pt x="2242991" y="1651566"/>
                </a:cubicBezTo>
                <a:cubicBezTo>
                  <a:pt x="2277038" y="1642855"/>
                  <a:pt x="2303162" y="1634144"/>
                  <a:pt x="2337210" y="1617518"/>
                </a:cubicBezTo>
                <a:cubicBezTo>
                  <a:pt x="2354632" y="1608807"/>
                  <a:pt x="2371258" y="1608807"/>
                  <a:pt x="2379960" y="1600096"/>
                </a:cubicBezTo>
                <a:cubicBezTo>
                  <a:pt x="2422710" y="1582674"/>
                  <a:pt x="2465468" y="1566049"/>
                  <a:pt x="2508218" y="1548635"/>
                </a:cubicBezTo>
                <a:lnTo>
                  <a:pt x="2508218" y="1548635"/>
                </a:lnTo>
                <a:cubicBezTo>
                  <a:pt x="2550968" y="1531213"/>
                  <a:pt x="2585016" y="1505885"/>
                  <a:pt x="2627766" y="1488463"/>
                </a:cubicBezTo>
                <a:cubicBezTo>
                  <a:pt x="2636477" y="1479752"/>
                  <a:pt x="2653102" y="1471041"/>
                  <a:pt x="2661813" y="1471041"/>
                </a:cubicBezTo>
                <a:cubicBezTo>
                  <a:pt x="2687150" y="1453619"/>
                  <a:pt x="2713274" y="1436993"/>
                  <a:pt x="2738611" y="1419580"/>
                </a:cubicBezTo>
                <a:cubicBezTo>
                  <a:pt x="2738611" y="1419580"/>
                  <a:pt x="2747322" y="1410869"/>
                  <a:pt x="2756033" y="1410869"/>
                </a:cubicBezTo>
                <a:lnTo>
                  <a:pt x="2756033" y="1744192"/>
                </a:lnTo>
                <a:cubicBezTo>
                  <a:pt x="2756033" y="2009420"/>
                  <a:pt x="2260404" y="2299993"/>
                  <a:pt x="1541509" y="2299993"/>
                </a:cubicBezTo>
                <a:cubicBezTo>
                  <a:pt x="822614" y="2299993"/>
                  <a:pt x="326985" y="2009429"/>
                  <a:pt x="326985" y="1744192"/>
                </a:cubicBezTo>
                <a:lnTo>
                  <a:pt x="326985" y="1410869"/>
                </a:lnTo>
                <a:cubicBezTo>
                  <a:pt x="326985" y="1410869"/>
                  <a:pt x="335696" y="1419580"/>
                  <a:pt x="344407" y="1419580"/>
                </a:cubicBezTo>
                <a:cubicBezTo>
                  <a:pt x="350745" y="1436993"/>
                  <a:pt x="376073" y="1454416"/>
                  <a:pt x="402206" y="1471041"/>
                </a:cubicBezTo>
                <a:close/>
                <a:moveTo>
                  <a:pt x="3010177" y="4036262"/>
                </a:moveTo>
                <a:cubicBezTo>
                  <a:pt x="3027599" y="4044973"/>
                  <a:pt x="3044225" y="4044973"/>
                  <a:pt x="3070349" y="4053684"/>
                </a:cubicBezTo>
                <a:cubicBezTo>
                  <a:pt x="3104397" y="4062395"/>
                  <a:pt x="3130521" y="4071106"/>
                  <a:pt x="3164569" y="4079021"/>
                </a:cubicBezTo>
                <a:cubicBezTo>
                  <a:pt x="3181991" y="4087732"/>
                  <a:pt x="3207319" y="4087732"/>
                  <a:pt x="3224741" y="4087732"/>
                </a:cubicBezTo>
                <a:cubicBezTo>
                  <a:pt x="3258788" y="4096443"/>
                  <a:pt x="3292827" y="4096443"/>
                  <a:pt x="3327663" y="4105154"/>
                </a:cubicBezTo>
                <a:cubicBezTo>
                  <a:pt x="3345085" y="4105154"/>
                  <a:pt x="3370413" y="4113865"/>
                  <a:pt x="3387835" y="4113865"/>
                </a:cubicBezTo>
                <a:cubicBezTo>
                  <a:pt x="3421882" y="4122576"/>
                  <a:pt x="3464632" y="4122576"/>
                  <a:pt x="3498680" y="4122576"/>
                </a:cubicBezTo>
                <a:cubicBezTo>
                  <a:pt x="3516093" y="4122576"/>
                  <a:pt x="3532727" y="4122576"/>
                  <a:pt x="3550141" y="4131287"/>
                </a:cubicBezTo>
                <a:cubicBezTo>
                  <a:pt x="3610313" y="4131287"/>
                  <a:pt x="3660986" y="4139998"/>
                  <a:pt x="3721158" y="4139998"/>
                </a:cubicBezTo>
                <a:cubicBezTo>
                  <a:pt x="3781330" y="4139998"/>
                  <a:pt x="3840714" y="4139998"/>
                  <a:pt x="3892175" y="4131287"/>
                </a:cubicBezTo>
                <a:cubicBezTo>
                  <a:pt x="3909589" y="4131287"/>
                  <a:pt x="3926222" y="4131287"/>
                  <a:pt x="3943636" y="4122576"/>
                </a:cubicBezTo>
                <a:cubicBezTo>
                  <a:pt x="3977683" y="4122576"/>
                  <a:pt x="4020433" y="4113865"/>
                  <a:pt x="4054481" y="4113865"/>
                </a:cubicBezTo>
                <a:cubicBezTo>
                  <a:pt x="4071894" y="4113865"/>
                  <a:pt x="4097231" y="4105154"/>
                  <a:pt x="4114653" y="4105154"/>
                </a:cubicBezTo>
                <a:cubicBezTo>
                  <a:pt x="4148700" y="4096443"/>
                  <a:pt x="4182739" y="4096443"/>
                  <a:pt x="4217575" y="4087732"/>
                </a:cubicBezTo>
                <a:cubicBezTo>
                  <a:pt x="4234989" y="4087732"/>
                  <a:pt x="4260325" y="4079021"/>
                  <a:pt x="4277747" y="4079021"/>
                </a:cubicBezTo>
                <a:cubicBezTo>
                  <a:pt x="4311795" y="4070310"/>
                  <a:pt x="4337919" y="4061599"/>
                  <a:pt x="4371966" y="4053684"/>
                </a:cubicBezTo>
                <a:cubicBezTo>
                  <a:pt x="4389389" y="4044973"/>
                  <a:pt x="4406014" y="4044973"/>
                  <a:pt x="4432139" y="4036262"/>
                </a:cubicBezTo>
                <a:cubicBezTo>
                  <a:pt x="4466186" y="4027551"/>
                  <a:pt x="4492311" y="4018840"/>
                  <a:pt x="4526358" y="4002215"/>
                </a:cubicBezTo>
                <a:cubicBezTo>
                  <a:pt x="4543780" y="3993503"/>
                  <a:pt x="4560406" y="3993503"/>
                  <a:pt x="4569117" y="3984793"/>
                </a:cubicBezTo>
                <a:cubicBezTo>
                  <a:pt x="4611867" y="3967371"/>
                  <a:pt x="4654625" y="3950745"/>
                  <a:pt x="4697375" y="3933332"/>
                </a:cubicBezTo>
                <a:lnTo>
                  <a:pt x="4697375" y="3933332"/>
                </a:lnTo>
                <a:cubicBezTo>
                  <a:pt x="4740125" y="3915909"/>
                  <a:pt x="4774173" y="3890582"/>
                  <a:pt x="4816931" y="3873160"/>
                </a:cubicBezTo>
                <a:cubicBezTo>
                  <a:pt x="4825642" y="3864448"/>
                  <a:pt x="4842268" y="3855738"/>
                  <a:pt x="4850979" y="3855738"/>
                </a:cubicBezTo>
                <a:cubicBezTo>
                  <a:pt x="4876315" y="3838315"/>
                  <a:pt x="4902440" y="3821690"/>
                  <a:pt x="4927777" y="3804276"/>
                </a:cubicBezTo>
                <a:cubicBezTo>
                  <a:pt x="4927777" y="3804276"/>
                  <a:pt x="4936487" y="3795565"/>
                  <a:pt x="4945198" y="3795565"/>
                </a:cubicBezTo>
                <a:lnTo>
                  <a:pt x="4945198" y="4128888"/>
                </a:lnTo>
                <a:cubicBezTo>
                  <a:pt x="4945198" y="4394117"/>
                  <a:pt x="4449569" y="4684689"/>
                  <a:pt x="3730674" y="4684689"/>
                </a:cubicBezTo>
                <a:cubicBezTo>
                  <a:pt x="3422688" y="4684689"/>
                  <a:pt x="3149545" y="4633229"/>
                  <a:pt x="2943693" y="4547720"/>
                </a:cubicBezTo>
                <a:cubicBezTo>
                  <a:pt x="2943693" y="4547720"/>
                  <a:pt x="2934982" y="4547720"/>
                  <a:pt x="2934982" y="4539009"/>
                </a:cubicBezTo>
                <a:cubicBezTo>
                  <a:pt x="2703792" y="4444790"/>
                  <a:pt x="2550198" y="4307820"/>
                  <a:pt x="2516150" y="4179561"/>
                </a:cubicBezTo>
                <a:cubicBezTo>
                  <a:pt x="2516150" y="4179561"/>
                  <a:pt x="2516150" y="4179561"/>
                  <a:pt x="2516150" y="4170850"/>
                </a:cubicBezTo>
                <a:cubicBezTo>
                  <a:pt x="2516150" y="4162139"/>
                  <a:pt x="2516150" y="4153428"/>
                  <a:pt x="2516150" y="4145514"/>
                </a:cubicBezTo>
                <a:lnTo>
                  <a:pt x="2516150" y="4145514"/>
                </a:lnTo>
                <a:lnTo>
                  <a:pt x="2516150" y="3786066"/>
                </a:lnTo>
                <a:cubicBezTo>
                  <a:pt x="2533572" y="3794777"/>
                  <a:pt x="2541487" y="3803488"/>
                  <a:pt x="2558900" y="3820114"/>
                </a:cubicBezTo>
                <a:lnTo>
                  <a:pt x="2558900" y="3820114"/>
                </a:lnTo>
                <a:cubicBezTo>
                  <a:pt x="2558900" y="3820114"/>
                  <a:pt x="2558900" y="3820114"/>
                  <a:pt x="2567611" y="3820114"/>
                </a:cubicBezTo>
                <a:cubicBezTo>
                  <a:pt x="2576322" y="3820114"/>
                  <a:pt x="2576322" y="3828825"/>
                  <a:pt x="2585033" y="3828825"/>
                </a:cubicBezTo>
                <a:lnTo>
                  <a:pt x="2585033" y="3828825"/>
                </a:lnTo>
                <a:cubicBezTo>
                  <a:pt x="2602455" y="3837536"/>
                  <a:pt x="2610370" y="3846247"/>
                  <a:pt x="2627783" y="3854162"/>
                </a:cubicBezTo>
                <a:lnTo>
                  <a:pt x="2627783" y="3854162"/>
                </a:lnTo>
                <a:cubicBezTo>
                  <a:pt x="2645205" y="3862872"/>
                  <a:pt x="2653120" y="3871584"/>
                  <a:pt x="2670533" y="3879498"/>
                </a:cubicBezTo>
                <a:lnTo>
                  <a:pt x="2679244" y="3879498"/>
                </a:lnTo>
                <a:cubicBezTo>
                  <a:pt x="2687955" y="3879498"/>
                  <a:pt x="2687955" y="3888209"/>
                  <a:pt x="2696666" y="3888209"/>
                </a:cubicBezTo>
                <a:cubicBezTo>
                  <a:pt x="2730714" y="3905631"/>
                  <a:pt x="2764753" y="3922256"/>
                  <a:pt x="2807511" y="3939670"/>
                </a:cubicBezTo>
                <a:lnTo>
                  <a:pt x="2807511" y="3939670"/>
                </a:lnTo>
                <a:cubicBezTo>
                  <a:pt x="2816222" y="3939670"/>
                  <a:pt x="2824933" y="3948381"/>
                  <a:pt x="2832848" y="3948381"/>
                </a:cubicBezTo>
                <a:cubicBezTo>
                  <a:pt x="2850270" y="3957092"/>
                  <a:pt x="2875598" y="3965803"/>
                  <a:pt x="2893020" y="3973718"/>
                </a:cubicBezTo>
                <a:cubicBezTo>
                  <a:pt x="2910442" y="3982429"/>
                  <a:pt x="2918356" y="3982429"/>
                  <a:pt x="2935770" y="3991140"/>
                </a:cubicBezTo>
                <a:cubicBezTo>
                  <a:pt x="2941294" y="4019637"/>
                  <a:pt x="2975342" y="4028339"/>
                  <a:pt x="3010177" y="4036262"/>
                </a:cubicBezTo>
                <a:close/>
                <a:moveTo>
                  <a:pt x="2189148" y="4062387"/>
                </a:moveTo>
                <a:cubicBezTo>
                  <a:pt x="1992795" y="4122559"/>
                  <a:pt x="1770317" y="4156606"/>
                  <a:pt x="1539136" y="4156606"/>
                </a:cubicBezTo>
                <a:cubicBezTo>
                  <a:pt x="821038" y="4156606"/>
                  <a:pt x="324621" y="3866042"/>
                  <a:pt x="324621" y="3600805"/>
                </a:cubicBezTo>
                <a:lnTo>
                  <a:pt x="324621" y="3267482"/>
                </a:lnTo>
                <a:cubicBezTo>
                  <a:pt x="606474" y="3472538"/>
                  <a:pt x="1042728" y="3600805"/>
                  <a:pt x="1539145" y="3600805"/>
                </a:cubicBezTo>
                <a:cubicBezTo>
                  <a:pt x="1770334" y="3600805"/>
                  <a:pt x="1992015" y="3575469"/>
                  <a:pt x="2189157" y="3524008"/>
                </a:cubicBezTo>
                <a:lnTo>
                  <a:pt x="2189148" y="4062387"/>
                </a:lnTo>
                <a:lnTo>
                  <a:pt x="2189148" y="4062387"/>
                </a:lnTo>
                <a:close/>
                <a:moveTo>
                  <a:pt x="4934089" y="5062347"/>
                </a:moveTo>
                <a:cubicBezTo>
                  <a:pt x="4934089" y="5327575"/>
                  <a:pt x="4438460" y="5618148"/>
                  <a:pt x="3719565" y="5618148"/>
                </a:cubicBezTo>
                <a:cubicBezTo>
                  <a:pt x="3026794" y="5618148"/>
                  <a:pt x="2531174" y="5344209"/>
                  <a:pt x="2505041" y="5087684"/>
                </a:cubicBezTo>
                <a:lnTo>
                  <a:pt x="2505041" y="5087684"/>
                </a:lnTo>
                <a:lnTo>
                  <a:pt x="2505041" y="4728236"/>
                </a:lnTo>
                <a:cubicBezTo>
                  <a:pt x="2573127" y="4779697"/>
                  <a:pt x="2650721" y="4822456"/>
                  <a:pt x="2736229" y="4865206"/>
                </a:cubicBezTo>
                <a:lnTo>
                  <a:pt x="2736229" y="4865206"/>
                </a:lnTo>
                <a:cubicBezTo>
                  <a:pt x="2753652" y="4873917"/>
                  <a:pt x="2761566" y="4882628"/>
                  <a:pt x="2778979" y="4882628"/>
                </a:cubicBezTo>
                <a:cubicBezTo>
                  <a:pt x="2787691" y="4882628"/>
                  <a:pt x="2796402" y="4891339"/>
                  <a:pt x="2804316" y="4891339"/>
                </a:cubicBezTo>
                <a:cubicBezTo>
                  <a:pt x="3060842" y="4994261"/>
                  <a:pt x="3368820" y="5062356"/>
                  <a:pt x="3719565" y="5062356"/>
                </a:cubicBezTo>
                <a:cubicBezTo>
                  <a:pt x="4223896" y="5062356"/>
                  <a:pt x="4660141" y="4934098"/>
                  <a:pt x="4934089" y="4729033"/>
                </a:cubicBezTo>
                <a:lnTo>
                  <a:pt x="4934089" y="5062347"/>
                </a:lnTo>
                <a:close/>
                <a:moveTo>
                  <a:pt x="2299993" y="2924669"/>
                </a:moveTo>
                <a:cubicBezTo>
                  <a:pt x="2282571" y="2942091"/>
                  <a:pt x="2274657" y="2967419"/>
                  <a:pt x="2257243" y="2984841"/>
                </a:cubicBezTo>
                <a:cubicBezTo>
                  <a:pt x="2248532" y="2993552"/>
                  <a:pt x="2248532" y="3002263"/>
                  <a:pt x="2239821" y="3018888"/>
                </a:cubicBezTo>
                <a:cubicBezTo>
                  <a:pt x="2231110" y="3036310"/>
                  <a:pt x="2222399" y="3052936"/>
                  <a:pt x="2222399" y="3061638"/>
                </a:cubicBezTo>
                <a:cubicBezTo>
                  <a:pt x="2213688" y="3079060"/>
                  <a:pt x="2213688" y="3095686"/>
                  <a:pt x="2204977" y="3104388"/>
                </a:cubicBezTo>
                <a:cubicBezTo>
                  <a:pt x="2204977" y="3113099"/>
                  <a:pt x="2196266" y="3113099"/>
                  <a:pt x="2196266" y="3121810"/>
                </a:cubicBezTo>
                <a:cubicBezTo>
                  <a:pt x="1999912" y="3189897"/>
                  <a:pt x="1768732" y="3224732"/>
                  <a:pt x="1529628" y="3224732"/>
                </a:cubicBezTo>
                <a:cubicBezTo>
                  <a:pt x="811521" y="3224732"/>
                  <a:pt x="315113" y="2934168"/>
                  <a:pt x="315113" y="2668931"/>
                </a:cubicBezTo>
                <a:lnTo>
                  <a:pt x="315113" y="2335617"/>
                </a:lnTo>
                <a:cubicBezTo>
                  <a:pt x="596966" y="2540673"/>
                  <a:pt x="1033220" y="2668940"/>
                  <a:pt x="1529637" y="2668940"/>
                </a:cubicBezTo>
                <a:cubicBezTo>
                  <a:pt x="2026054" y="2668940"/>
                  <a:pt x="2470214" y="2540681"/>
                  <a:pt x="2744161" y="2335617"/>
                </a:cubicBezTo>
                <a:lnTo>
                  <a:pt x="2744161" y="2574720"/>
                </a:lnTo>
                <a:cubicBezTo>
                  <a:pt x="2547808" y="2660229"/>
                  <a:pt x="2393425" y="2779776"/>
                  <a:pt x="2299205" y="2908043"/>
                </a:cubicBezTo>
                <a:cubicBezTo>
                  <a:pt x="2308696" y="2924669"/>
                  <a:pt x="2299993" y="2924669"/>
                  <a:pt x="2299993" y="2924669"/>
                </a:cubicBezTo>
                <a:close/>
                <a:moveTo>
                  <a:pt x="4934089" y="3266694"/>
                </a:moveTo>
                <a:cubicBezTo>
                  <a:pt x="4934089" y="3531922"/>
                  <a:pt x="4438460" y="3822495"/>
                  <a:pt x="3719565" y="3822495"/>
                </a:cubicBezTo>
                <a:cubicBezTo>
                  <a:pt x="3386242" y="3822495"/>
                  <a:pt x="3103592" y="3762323"/>
                  <a:pt x="2898536" y="3668900"/>
                </a:cubicBezTo>
                <a:lnTo>
                  <a:pt x="2898536" y="3668900"/>
                </a:lnTo>
                <a:cubicBezTo>
                  <a:pt x="2873199" y="3660189"/>
                  <a:pt x="2847075" y="3643564"/>
                  <a:pt x="2821738" y="3634853"/>
                </a:cubicBezTo>
                <a:lnTo>
                  <a:pt x="2821738" y="3634853"/>
                </a:lnTo>
                <a:lnTo>
                  <a:pt x="2821738" y="3634853"/>
                </a:lnTo>
                <a:lnTo>
                  <a:pt x="2821738" y="3634853"/>
                </a:lnTo>
                <a:cubicBezTo>
                  <a:pt x="2821738" y="3634853"/>
                  <a:pt x="2813027" y="3634853"/>
                  <a:pt x="2813027" y="3626142"/>
                </a:cubicBezTo>
                <a:cubicBezTo>
                  <a:pt x="2813027" y="3626142"/>
                  <a:pt x="2813027" y="3626142"/>
                  <a:pt x="2804316" y="3626142"/>
                </a:cubicBezTo>
                <a:lnTo>
                  <a:pt x="2770268" y="3608720"/>
                </a:lnTo>
                <a:cubicBezTo>
                  <a:pt x="2752846" y="3591298"/>
                  <a:pt x="2744932" y="3583383"/>
                  <a:pt x="2736221" y="3583383"/>
                </a:cubicBezTo>
                <a:lnTo>
                  <a:pt x="2736221" y="3583383"/>
                </a:lnTo>
                <a:cubicBezTo>
                  <a:pt x="2736221" y="3583383"/>
                  <a:pt x="2727510" y="3583383"/>
                  <a:pt x="2727510" y="3574672"/>
                </a:cubicBezTo>
                <a:cubicBezTo>
                  <a:pt x="2727510" y="3574672"/>
                  <a:pt x="2727510" y="3574672"/>
                  <a:pt x="2718799" y="3574672"/>
                </a:cubicBezTo>
                <a:cubicBezTo>
                  <a:pt x="2701377" y="3565961"/>
                  <a:pt x="2684751" y="3549336"/>
                  <a:pt x="2667338" y="3531922"/>
                </a:cubicBezTo>
                <a:lnTo>
                  <a:pt x="2667338" y="3531922"/>
                </a:lnTo>
                <a:cubicBezTo>
                  <a:pt x="2667338" y="3531922"/>
                  <a:pt x="2667338" y="3531922"/>
                  <a:pt x="2658627" y="3531922"/>
                </a:cubicBezTo>
                <a:lnTo>
                  <a:pt x="2658627" y="3531922"/>
                </a:lnTo>
                <a:cubicBezTo>
                  <a:pt x="2649916" y="3523211"/>
                  <a:pt x="2641205" y="3514500"/>
                  <a:pt x="2633290" y="3506586"/>
                </a:cubicBezTo>
                <a:lnTo>
                  <a:pt x="2633290" y="3506586"/>
                </a:lnTo>
                <a:cubicBezTo>
                  <a:pt x="2624579" y="3497875"/>
                  <a:pt x="2615868" y="3489163"/>
                  <a:pt x="2607954" y="3489163"/>
                </a:cubicBezTo>
                <a:lnTo>
                  <a:pt x="2607954" y="3489163"/>
                </a:lnTo>
                <a:lnTo>
                  <a:pt x="2607954" y="3489163"/>
                </a:lnTo>
                <a:lnTo>
                  <a:pt x="2607954" y="3489163"/>
                </a:lnTo>
                <a:cubicBezTo>
                  <a:pt x="2599243" y="3480452"/>
                  <a:pt x="2590532" y="3471741"/>
                  <a:pt x="2582617" y="3463827"/>
                </a:cubicBezTo>
                <a:cubicBezTo>
                  <a:pt x="2573906" y="3455116"/>
                  <a:pt x="2565195" y="3446405"/>
                  <a:pt x="2565195" y="3438491"/>
                </a:cubicBezTo>
                <a:lnTo>
                  <a:pt x="2565195" y="3438491"/>
                </a:lnTo>
                <a:lnTo>
                  <a:pt x="2565195" y="3438491"/>
                </a:lnTo>
                <a:cubicBezTo>
                  <a:pt x="2556484" y="3429779"/>
                  <a:pt x="2556484" y="3421069"/>
                  <a:pt x="2547773" y="3413154"/>
                </a:cubicBezTo>
                <a:cubicBezTo>
                  <a:pt x="2539062" y="3404443"/>
                  <a:pt x="2539062" y="3395732"/>
                  <a:pt x="2530351" y="3387817"/>
                </a:cubicBezTo>
                <a:lnTo>
                  <a:pt x="2530351" y="3387817"/>
                </a:lnTo>
                <a:cubicBezTo>
                  <a:pt x="2512929" y="3353770"/>
                  <a:pt x="2505014" y="3327646"/>
                  <a:pt x="2505014" y="3293598"/>
                </a:cubicBezTo>
                <a:lnTo>
                  <a:pt x="2505014" y="3293598"/>
                </a:lnTo>
                <a:lnTo>
                  <a:pt x="2505014" y="3293598"/>
                </a:lnTo>
                <a:cubicBezTo>
                  <a:pt x="2505014" y="3284887"/>
                  <a:pt x="2505014" y="3276176"/>
                  <a:pt x="2505014" y="3276176"/>
                </a:cubicBezTo>
                <a:lnTo>
                  <a:pt x="2505014" y="3276176"/>
                </a:lnTo>
                <a:lnTo>
                  <a:pt x="2505014" y="3276176"/>
                </a:lnTo>
                <a:cubicBezTo>
                  <a:pt x="2505014" y="3258754"/>
                  <a:pt x="2505014" y="3242128"/>
                  <a:pt x="2513726" y="3216004"/>
                </a:cubicBezTo>
                <a:lnTo>
                  <a:pt x="2513726" y="3216004"/>
                </a:lnTo>
                <a:cubicBezTo>
                  <a:pt x="2556475" y="3079034"/>
                  <a:pt x="2718782" y="2950776"/>
                  <a:pt x="2966596" y="2856556"/>
                </a:cubicBezTo>
                <a:lnTo>
                  <a:pt x="2975307" y="2856556"/>
                </a:lnTo>
                <a:cubicBezTo>
                  <a:pt x="3180363" y="2779759"/>
                  <a:pt x="3428177" y="2728298"/>
                  <a:pt x="3727453" y="2728298"/>
                </a:cubicBezTo>
                <a:cubicBezTo>
                  <a:pt x="4437672" y="2710893"/>
                  <a:pt x="4934089" y="3002254"/>
                  <a:pt x="4934089" y="3266694"/>
                </a:cubicBezTo>
                <a:close/>
                <a:moveTo>
                  <a:pt x="1530425" y="316698"/>
                </a:moveTo>
                <a:cubicBezTo>
                  <a:pt x="2248532" y="316698"/>
                  <a:pt x="2744949" y="607262"/>
                  <a:pt x="2744949" y="872499"/>
                </a:cubicBezTo>
                <a:cubicBezTo>
                  <a:pt x="2744949" y="1137735"/>
                  <a:pt x="2249320" y="1428300"/>
                  <a:pt x="1530425" y="1428300"/>
                </a:cubicBezTo>
                <a:cubicBezTo>
                  <a:pt x="811530" y="1428300"/>
                  <a:pt x="315901" y="1137735"/>
                  <a:pt x="315901" y="872499"/>
                </a:cubicBezTo>
                <a:cubicBezTo>
                  <a:pt x="316698" y="615973"/>
                  <a:pt x="812318" y="316698"/>
                  <a:pt x="1530425" y="316698"/>
                </a:cubicBezTo>
                <a:close/>
                <a:moveTo>
                  <a:pt x="316698" y="4523968"/>
                </a:moveTo>
                <a:lnTo>
                  <a:pt x="316698" y="4190645"/>
                </a:lnTo>
                <a:cubicBezTo>
                  <a:pt x="598551" y="4395701"/>
                  <a:pt x="1034805" y="4523968"/>
                  <a:pt x="1531213" y="4523968"/>
                </a:cubicBezTo>
                <a:cubicBezTo>
                  <a:pt x="1762402" y="4523968"/>
                  <a:pt x="1984083" y="4498632"/>
                  <a:pt x="2181225" y="4447171"/>
                </a:cubicBezTo>
                <a:lnTo>
                  <a:pt x="2181225" y="4994261"/>
                </a:lnTo>
                <a:cubicBezTo>
                  <a:pt x="1984871" y="5054433"/>
                  <a:pt x="1762393" y="5088480"/>
                  <a:pt x="1531213" y="5088480"/>
                </a:cubicBezTo>
                <a:cubicBezTo>
                  <a:pt x="812318" y="5079769"/>
                  <a:pt x="316698" y="4789196"/>
                  <a:pt x="316698" y="4523968"/>
                </a:cubicBezTo>
                <a:close/>
                <a:moveTo>
                  <a:pt x="4934089" y="5986298"/>
                </a:moveTo>
                <a:cubicBezTo>
                  <a:pt x="4934089" y="6251526"/>
                  <a:pt x="4438460" y="6542099"/>
                  <a:pt x="3719565" y="6542099"/>
                </a:cubicBezTo>
                <a:cubicBezTo>
                  <a:pt x="3000669" y="6542099"/>
                  <a:pt x="2505041" y="6251535"/>
                  <a:pt x="2505041" y="5986298"/>
                </a:cubicBezTo>
                <a:lnTo>
                  <a:pt x="2505041" y="5652975"/>
                </a:lnTo>
                <a:cubicBezTo>
                  <a:pt x="2786894" y="5858031"/>
                  <a:pt x="3223139" y="5986298"/>
                  <a:pt x="3719565" y="5986298"/>
                </a:cubicBezTo>
                <a:cubicBezTo>
                  <a:pt x="4215990" y="5986298"/>
                  <a:pt x="4660141" y="5858040"/>
                  <a:pt x="4934089" y="5652975"/>
                </a:cubicBezTo>
                <a:lnTo>
                  <a:pt x="4934089" y="5986298"/>
                </a:lnTo>
                <a:close/>
              </a:path>
            </a:pathLst>
          </a:custGeom>
          <a:solidFill>
            <a:schemeClr val="bg1"/>
          </a:solidFill>
          <a:ln w="8659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37950067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Personalizados 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0000"/>
      </a:accent1>
      <a:accent2>
        <a:srgbClr val="202428"/>
      </a:accent2>
      <a:accent3>
        <a:srgbClr val="495057"/>
      </a:accent3>
      <a:accent4>
        <a:srgbClr val="6C757D"/>
      </a:accent4>
      <a:accent5>
        <a:srgbClr val="ADB5BD"/>
      </a:accent5>
      <a:accent6>
        <a:srgbClr val="CED3DA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13423</TotalTime>
  <Words>595</Words>
  <Application>Microsoft Macintosh PowerPoint</Application>
  <PresentationFormat>Custom</PresentationFormat>
  <Paragraphs>139</Paragraphs>
  <Slides>15</Slides>
  <Notes>10</Notes>
  <HiddenSlides>0</HiddenSlides>
  <MMClips>4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Open Sans</vt:lpstr>
      <vt:lpstr>Tema de Office</vt:lpstr>
      <vt:lpstr> Sustainable Livelihood Initiative (SLI)in HDFC Bank 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Microsoft Office User</dc:creator>
  <cp:lastModifiedBy>sunilnayakse@outlook.com</cp:lastModifiedBy>
  <cp:revision>544</cp:revision>
  <dcterms:created xsi:type="dcterms:W3CDTF">2020-09-29T14:29:43Z</dcterms:created>
  <dcterms:modified xsi:type="dcterms:W3CDTF">2023-08-23T18:18:26Z</dcterms:modified>
</cp:coreProperties>
</file>

<file path=docProps/thumbnail.jpeg>
</file>